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3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5.xml" ContentType="application/vnd.openxmlformats-officedocument.presentationml.notesSlid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charts/chart19.xml" ContentType="application/vnd.openxmlformats-officedocument.drawingml.chart+xml"/>
  <Override PartName="/ppt/notesSlides/notesSlide37.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1732" r:id="rId2"/>
    <p:sldId id="1910" r:id="rId3"/>
    <p:sldId id="1914" r:id="rId4"/>
    <p:sldId id="1902" r:id="rId5"/>
    <p:sldId id="1905" r:id="rId6"/>
    <p:sldId id="1903" r:id="rId7"/>
    <p:sldId id="1906" r:id="rId8"/>
    <p:sldId id="1915" r:id="rId9"/>
    <p:sldId id="1923" r:id="rId10"/>
    <p:sldId id="1908" r:id="rId11"/>
    <p:sldId id="1916" r:id="rId12"/>
    <p:sldId id="1881" r:id="rId13"/>
    <p:sldId id="1947" r:id="rId14"/>
    <p:sldId id="1887" r:id="rId15"/>
    <p:sldId id="1900" r:id="rId16"/>
    <p:sldId id="1957" r:id="rId17"/>
    <p:sldId id="1950" r:id="rId18"/>
    <p:sldId id="1888" r:id="rId19"/>
    <p:sldId id="1981" r:id="rId20"/>
    <p:sldId id="1917" r:id="rId21"/>
    <p:sldId id="1945" r:id="rId22"/>
    <p:sldId id="361" r:id="rId23"/>
    <p:sldId id="386" r:id="rId24"/>
    <p:sldId id="1913" r:id="rId25"/>
    <p:sldId id="1939" r:id="rId26"/>
    <p:sldId id="1918" r:id="rId27"/>
    <p:sldId id="1977" r:id="rId28"/>
    <p:sldId id="1975" r:id="rId29"/>
    <p:sldId id="1940" r:id="rId30"/>
    <p:sldId id="1971" r:id="rId31"/>
    <p:sldId id="1972" r:id="rId32"/>
    <p:sldId id="1974" r:id="rId33"/>
    <p:sldId id="1976" r:id="rId34"/>
    <p:sldId id="541" r:id="rId35"/>
    <p:sldId id="1909" r:id="rId36"/>
    <p:sldId id="1978" r:id="rId37"/>
    <p:sldId id="1942" r:id="rId38"/>
    <p:sldId id="1979" r:id="rId39"/>
    <p:sldId id="1982" r:id="rId40"/>
    <p:sldId id="1973" r:id="rId41"/>
    <p:sldId id="1953" r:id="rId42"/>
    <p:sldId id="1955" r:id="rId43"/>
    <p:sldId id="1934" r:id="rId44"/>
    <p:sldId id="1829" r:id="rId45"/>
    <p:sldId id="1919" r:id="rId46"/>
    <p:sldId id="1901" r:id="rId47"/>
    <p:sldId id="1964" r:id="rId48"/>
    <p:sldId id="1980" r:id="rId49"/>
    <p:sldId id="600" r:id="rId50"/>
    <p:sldId id="1967" r:id="rId51"/>
    <p:sldId id="1920" r:id="rId52"/>
    <p:sldId id="1924" r:id="rId53"/>
    <p:sldId id="1922" r:id="rId54"/>
    <p:sldId id="1851" r:id="rId55"/>
    <p:sldId id="1044" r:id="rId56"/>
    <p:sldId id="1928" r:id="rId57"/>
    <p:sldId id="1921" r:id="rId5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02C35-9384-16D0-BCC8-BFF9F93989EE}" name="Barnes, Megan" initials="BM" userId="S::barnem7@cds.state.mo.us::b5d4591f-4e14-4f36-aafe-c928bd6b2b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D899"/>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6774"/>
  </p:normalViewPr>
  <p:slideViewPr>
    <p:cSldViewPr snapToGrid="0">
      <p:cViewPr varScale="1">
        <p:scale>
          <a:sx n="83" d="100"/>
          <a:sy n="83" d="100"/>
        </p:scale>
        <p:origin x="632" y="200"/>
      </p:cViewPr>
      <p:guideLst/>
    </p:cSldViewPr>
  </p:slideViewPr>
  <p:notesTextViewPr>
    <p:cViewPr>
      <p:scale>
        <a:sx n="1" d="1"/>
        <a:sy n="1" d="1"/>
      </p:scale>
      <p:origin x="0" y="0"/>
    </p:cViewPr>
  </p:notesTextViewPr>
  <p:sorterViewPr>
    <p:cViewPr>
      <p:scale>
        <a:sx n="185" d="100"/>
        <a:sy n="1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SDHLFILP4087.state.mo.us\HLusers\bennel4\Data%20Requests\Death\School%20Age%20Children%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bin"/></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oleObject" Target="file:////SDHLFILP4087.state.mo.us\HLusers\bennel4\Data%20Requests\Death\School%20Age%20Children%20.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a:t>Top 3 Causes of Death</a:t>
            </a:r>
            <a:r>
              <a:rPr lang="en-US" baseline="0" dirty="0"/>
              <a:t> by Age Group</a:t>
            </a:r>
          </a:p>
          <a:p>
            <a:pPr>
              <a:defRPr/>
            </a:pPr>
            <a:r>
              <a:rPr lang="en-US" baseline="0" dirty="0"/>
              <a:t>Missouri, 2018-2022</a:t>
            </a:r>
          </a:p>
        </c:rich>
      </c:tx>
      <c:layout>
        <c:manualLayout>
          <c:xMode val="edge"/>
          <c:yMode val="edge"/>
          <c:x val="0.2197653575513602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959315891676046"/>
          <c:y val="0.16976047345115666"/>
          <c:w val="0.80104348870286202"/>
          <c:h val="0.65492056341617122"/>
        </c:manualLayout>
      </c:layout>
      <c:barChart>
        <c:barDir val="col"/>
        <c:grouping val="clustered"/>
        <c:varyColors val="0"/>
        <c:ser>
          <c:idx val="0"/>
          <c:order val="0"/>
          <c:tx>
            <c:strRef>
              <c:f>Sheet1!$Q$19</c:f>
              <c:strCache>
                <c:ptCount val="1"/>
                <c:pt idx="0">
                  <c:v>Total</c:v>
                </c:pt>
              </c:strCache>
            </c:strRef>
          </c:tx>
          <c:spPr>
            <a:solidFill>
              <a:schemeClr val="accent1"/>
            </a:solidFill>
            <a:ln>
              <a:noFill/>
            </a:ln>
            <a:effectLst/>
          </c:spPr>
          <c:invertIfNegative val="0"/>
          <c:dPt>
            <c:idx val="1"/>
            <c:invertIfNegative val="0"/>
            <c:bubble3D val="0"/>
            <c:spPr>
              <a:solidFill>
                <a:srgbClr val="F7B319"/>
              </a:solidFill>
              <a:ln>
                <a:noFill/>
              </a:ln>
              <a:effectLst/>
            </c:spPr>
            <c:extLst>
              <c:ext xmlns:c16="http://schemas.microsoft.com/office/drawing/2014/chart" uri="{C3380CC4-5D6E-409C-BE32-E72D297353CC}">
                <c16:uniqueId val="{00000001-7CE4-4DE9-AE64-D72D8A63F792}"/>
              </c:ext>
            </c:extLst>
          </c:dPt>
          <c:dPt>
            <c:idx val="2"/>
            <c:invertIfNegative val="0"/>
            <c:bubble3D val="0"/>
            <c:spPr>
              <a:solidFill>
                <a:srgbClr val="008C95"/>
              </a:solidFill>
              <a:ln>
                <a:noFill/>
              </a:ln>
              <a:effectLst/>
            </c:spPr>
            <c:extLst>
              <c:ext xmlns:c16="http://schemas.microsoft.com/office/drawing/2014/chart" uri="{C3380CC4-5D6E-409C-BE32-E72D297353CC}">
                <c16:uniqueId val="{00000002-7CE4-4DE9-AE64-D72D8A63F792}"/>
              </c:ext>
            </c:extLst>
          </c:dPt>
          <c:dPt>
            <c:idx val="4"/>
            <c:invertIfNegative val="0"/>
            <c:bubble3D val="0"/>
            <c:spPr>
              <a:solidFill>
                <a:schemeClr val="tx2"/>
              </a:solidFill>
              <a:ln>
                <a:noFill/>
              </a:ln>
              <a:effectLst/>
            </c:spPr>
            <c:extLst>
              <c:ext xmlns:c16="http://schemas.microsoft.com/office/drawing/2014/chart" uri="{C3380CC4-5D6E-409C-BE32-E72D297353CC}">
                <c16:uniqueId val="{00000004-7CE4-4DE9-AE64-D72D8A63F792}"/>
              </c:ext>
            </c:extLst>
          </c:dPt>
          <c:dPt>
            <c:idx val="5"/>
            <c:invertIfNegative val="0"/>
            <c:bubble3D val="0"/>
            <c:spPr>
              <a:solidFill>
                <a:srgbClr val="008C95"/>
              </a:solidFill>
              <a:ln>
                <a:noFill/>
              </a:ln>
              <a:effectLst/>
            </c:spPr>
            <c:extLst>
              <c:ext xmlns:c16="http://schemas.microsoft.com/office/drawing/2014/chart" uri="{C3380CC4-5D6E-409C-BE32-E72D297353CC}">
                <c16:uniqueId val="{00000003-7CE4-4DE9-AE64-D72D8A63F792}"/>
              </c:ext>
            </c:extLst>
          </c:dPt>
          <c:cat>
            <c:strRef>
              <c:f>Sheet1!$O$20:$P$25</c:f>
              <c:strCache>
                <c:ptCount val="6"/>
                <c:pt idx="0">
                  <c:v>Accidents</c:v>
                </c:pt>
                <c:pt idx="1">
                  <c:v>Cancer </c:v>
                </c:pt>
                <c:pt idx="2">
                  <c:v>Homicide</c:v>
                </c:pt>
                <c:pt idx="3">
                  <c:v>Accidents</c:v>
                </c:pt>
                <c:pt idx="4">
                  <c:v>Suicide</c:v>
                </c:pt>
                <c:pt idx="5">
                  <c:v>Homicide</c:v>
                </c:pt>
              </c:strCache>
            </c:strRef>
          </c:cat>
          <c:val>
            <c:numRef>
              <c:f>Sheet1!$Q$20:$Q$25</c:f>
              <c:numCache>
                <c:formatCode>General</c:formatCode>
                <c:ptCount val="6"/>
                <c:pt idx="0">
                  <c:v>122</c:v>
                </c:pt>
                <c:pt idx="1">
                  <c:v>37</c:v>
                </c:pt>
                <c:pt idx="2">
                  <c:v>36</c:v>
                </c:pt>
                <c:pt idx="3">
                  <c:v>108</c:v>
                </c:pt>
                <c:pt idx="4">
                  <c:v>89</c:v>
                </c:pt>
                <c:pt idx="5">
                  <c:v>66</c:v>
                </c:pt>
              </c:numCache>
            </c:numRef>
          </c:val>
          <c:extLst>
            <c:ext xmlns:c16="http://schemas.microsoft.com/office/drawing/2014/chart" uri="{C3380CC4-5D6E-409C-BE32-E72D297353CC}">
              <c16:uniqueId val="{00000000-7CE4-4DE9-AE64-D72D8A63F792}"/>
            </c:ext>
          </c:extLst>
        </c:ser>
        <c:dLbls>
          <c:showLegendKey val="0"/>
          <c:showVal val="0"/>
          <c:showCatName val="0"/>
          <c:showSerName val="0"/>
          <c:showPercent val="0"/>
          <c:showBubbleSize val="0"/>
        </c:dLbls>
        <c:gapWidth val="50"/>
        <c:axId val="315022896"/>
        <c:axId val="315016416"/>
      </c:barChart>
      <c:catAx>
        <c:axId val="31502289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1920000" spcFirstLastPara="1" vertOverflow="ellipsis" wrap="square" anchor="t" anchorCtr="0"/>
          <a:lstStyle/>
          <a:p>
            <a:pPr>
              <a:defRPr sz="1200" b="0" i="0" u="none" strike="noStrike" kern="1200" baseline="0">
                <a:solidFill>
                  <a:schemeClr val="tx1"/>
                </a:solidFill>
                <a:latin typeface="+mn-lt"/>
                <a:ea typeface="+mn-ea"/>
                <a:cs typeface="+mn-cs"/>
              </a:defRPr>
            </a:pPr>
            <a:endParaRPr lang="en-US"/>
          </a:p>
        </c:txPr>
        <c:crossAx val="315016416"/>
        <c:crosses val="autoZero"/>
        <c:auto val="1"/>
        <c:lblAlgn val="ctr"/>
        <c:lblOffset val="100"/>
        <c:noMultiLvlLbl val="0"/>
      </c:catAx>
      <c:valAx>
        <c:axId val="3150164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31502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50000"/>
                  </a:schemeClr>
                </a:solidFill>
                <a:latin typeface="+mn-lt"/>
                <a:ea typeface="+mn-ea"/>
                <a:cs typeface="+mn-cs"/>
              </a:defRPr>
            </a:pPr>
            <a:r>
              <a:rPr lang="en-US" sz="1800" b="1" dirty="0">
                <a:solidFill>
                  <a:srgbClr val="012169"/>
                </a:solidFill>
              </a:rPr>
              <a:t>Trending,</a:t>
            </a:r>
            <a:r>
              <a:rPr lang="en-US" sz="1800" b="1" baseline="0" dirty="0">
                <a:solidFill>
                  <a:srgbClr val="012169"/>
                </a:solidFill>
              </a:rPr>
              <a:t> </a:t>
            </a:r>
            <a:r>
              <a:rPr lang="en-US" sz="1800" b="1" dirty="0">
                <a:solidFill>
                  <a:srgbClr val="012169"/>
                </a:solidFill>
              </a:rPr>
              <a:t>By Sex</a:t>
            </a:r>
          </a:p>
        </c:rich>
      </c:tx>
      <c:layout>
        <c:manualLayout>
          <c:xMode val="edge"/>
          <c:yMode val="edge"/>
          <c:x val="0.13676983234207607"/>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2773667765065708"/>
          <c:y val="0.10646463566784124"/>
          <c:w val="0.87020486304461164"/>
          <c:h val="0.77846733751844732"/>
        </c:manualLayout>
      </c:layout>
      <c:lineChart>
        <c:grouping val="standard"/>
        <c:varyColors val="0"/>
        <c:ser>
          <c:idx val="0"/>
          <c:order val="0"/>
          <c:tx>
            <c:strRef>
              <c:f>Sheet1!$B$1</c:f>
              <c:strCache>
                <c:ptCount val="1"/>
                <c:pt idx="0">
                  <c:v>Female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3"/>
                <c:pt idx="0">
                  <c:v>2017</c:v>
                </c:pt>
                <c:pt idx="1">
                  <c:v>2019</c:v>
                </c:pt>
                <c:pt idx="2">
                  <c:v>2021</c:v>
                </c:pt>
              </c:numCache>
            </c:numRef>
          </c:cat>
          <c:val>
            <c:numRef>
              <c:f>Sheet1!$B$2:$B$6</c:f>
              <c:numCache>
                <c:formatCode>General</c:formatCode>
                <c:ptCount val="3"/>
                <c:pt idx="0">
                  <c:v>18.8</c:v>
                </c:pt>
                <c:pt idx="1">
                  <c:v>16.600000000000001</c:v>
                </c:pt>
                <c:pt idx="2">
                  <c:v>15.7</c:v>
                </c:pt>
              </c:numCache>
            </c:numRef>
          </c:val>
          <c:smooth val="0"/>
          <c:extLst>
            <c:ext xmlns:c16="http://schemas.microsoft.com/office/drawing/2014/chart" uri="{C3380CC4-5D6E-409C-BE32-E72D297353CC}">
              <c16:uniqueId val="{00000000-FDFB-4E33-815B-E6618136E754}"/>
            </c:ext>
          </c:extLst>
        </c:ser>
        <c:ser>
          <c:idx val="1"/>
          <c:order val="1"/>
          <c:tx>
            <c:strRef>
              <c:f>Sheet1!$C$1</c:f>
              <c:strCache>
                <c:ptCount val="1"/>
                <c:pt idx="0">
                  <c:v>Male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Sheet1!$A$2:$A$6</c:f>
              <c:numCache>
                <c:formatCode>General</c:formatCode>
                <c:ptCount val="3"/>
                <c:pt idx="0">
                  <c:v>2017</c:v>
                </c:pt>
                <c:pt idx="1">
                  <c:v>2019</c:v>
                </c:pt>
                <c:pt idx="2">
                  <c:v>2021</c:v>
                </c:pt>
              </c:numCache>
            </c:numRef>
          </c:cat>
          <c:val>
            <c:numRef>
              <c:f>Sheet1!$C$2:$C$6</c:f>
              <c:numCache>
                <c:formatCode>General</c:formatCode>
                <c:ptCount val="3"/>
                <c:pt idx="0">
                  <c:v>14.8</c:v>
                </c:pt>
                <c:pt idx="1">
                  <c:v>13.4</c:v>
                </c:pt>
                <c:pt idx="2">
                  <c:v>12.7</c:v>
                </c:pt>
              </c:numCache>
            </c:numRef>
          </c:val>
          <c:smooth val="0"/>
          <c:extLst>
            <c:ext xmlns:c16="http://schemas.microsoft.com/office/drawing/2014/chart" uri="{C3380CC4-5D6E-409C-BE32-E72D297353CC}">
              <c16:uniqueId val="{00000001-FDFB-4E33-815B-E6618136E754}"/>
            </c:ext>
          </c:extLst>
        </c:ser>
        <c:dLbls>
          <c:showLegendKey val="0"/>
          <c:showVal val="0"/>
          <c:showCatName val="0"/>
          <c:showSerName val="0"/>
          <c:showPercent val="0"/>
          <c:showBubbleSize val="0"/>
        </c:dLbls>
        <c:marker val="1"/>
        <c:smooth val="0"/>
        <c:axId val="651079192"/>
        <c:axId val="651079520"/>
      </c:lineChart>
      <c:catAx>
        <c:axId val="651079192"/>
        <c:scaling>
          <c:orientation val="minMax"/>
        </c:scaling>
        <c:delete val="0"/>
        <c:axPos val="b"/>
        <c:numFmt formatCode="General" sourceLinked="1"/>
        <c:majorTickMark val="none"/>
        <c:minorTickMark val="none"/>
        <c:tickLblPos val="nextTo"/>
        <c:spPr>
          <a:noFill/>
          <a:ln w="9525" cap="flat" cmpd="sng" algn="ctr">
            <a:solidFill>
              <a:schemeClr val="accent4">
                <a:lumMod val="90000"/>
              </a:schemeClr>
            </a:solidFill>
            <a:round/>
          </a:ln>
          <a:effectLst/>
        </c:spPr>
        <c:txPr>
          <a:bodyPr rot="-60000000" spcFirstLastPara="1" vertOverflow="ellipsis" vert="horz" wrap="square" anchor="ctr" anchorCtr="1"/>
          <a:lstStyle/>
          <a:p>
            <a:pPr>
              <a:defRPr sz="1100" b="0" i="0" u="none" strike="noStrike" kern="1200" baseline="0">
                <a:solidFill>
                  <a:srgbClr val="012169"/>
                </a:solidFill>
                <a:latin typeface="+mn-lt"/>
                <a:ea typeface="+mn-ea"/>
                <a:cs typeface="+mn-cs"/>
              </a:defRPr>
            </a:pPr>
            <a:endParaRPr lang="en-US"/>
          </a:p>
        </c:txPr>
        <c:crossAx val="651079520"/>
        <c:crosses val="autoZero"/>
        <c:auto val="1"/>
        <c:lblAlgn val="ctr"/>
        <c:lblOffset val="100"/>
        <c:noMultiLvlLbl val="0"/>
      </c:catAx>
      <c:valAx>
        <c:axId val="651079520"/>
        <c:scaling>
          <c:orientation val="minMax"/>
          <c:max val="30"/>
        </c:scaling>
        <c:delete val="0"/>
        <c:axPos val="l"/>
        <c:numFmt formatCode="General" sourceLinked="1"/>
        <c:majorTickMark val="none"/>
        <c:minorTickMark val="in"/>
        <c:tickLblPos val="nextTo"/>
        <c:spPr>
          <a:noFill/>
          <a:ln>
            <a:solidFill>
              <a:schemeClr val="accent4">
                <a:lumMod val="90000"/>
              </a:schemeClr>
            </a:solidFill>
          </a:ln>
          <a:effectLst/>
        </c:spPr>
        <c:txPr>
          <a:bodyPr rot="-60000000" spcFirstLastPara="1" vertOverflow="ellipsis" vert="horz" wrap="square" anchor="ctr" anchorCtr="1"/>
          <a:lstStyle/>
          <a:p>
            <a:pPr>
              <a:defRPr sz="1200" b="0" i="0" u="none" strike="noStrike" kern="1200" baseline="0">
                <a:solidFill>
                  <a:srgbClr val="012169"/>
                </a:solidFill>
                <a:latin typeface="+mn-lt"/>
                <a:ea typeface="+mn-ea"/>
                <a:cs typeface="+mn-cs"/>
              </a:defRPr>
            </a:pPr>
            <a:endParaRPr lang="en-US"/>
          </a:p>
        </c:txPr>
        <c:crossAx val="651079192"/>
        <c:crosses val="autoZero"/>
        <c:crossBetween val="between"/>
        <c:majorUnit val="10"/>
        <c:minorUnit val="5"/>
      </c:valAx>
      <c:spPr>
        <a:noFill/>
        <a:ln>
          <a:solidFill>
            <a:schemeClr val="accent4">
              <a:lumMod val="90000"/>
            </a:schemeClr>
          </a:solidFill>
        </a:ln>
        <a:effectLst/>
      </c:spPr>
    </c:plotArea>
    <c:legend>
      <c:legendPos val="b"/>
      <c:layout>
        <c:manualLayout>
          <c:xMode val="edge"/>
          <c:yMode val="edge"/>
          <c:x val="0.34032964979993574"/>
          <c:y val="0.94502816373861376"/>
          <c:w val="0.31934070040012852"/>
          <c:h val="5.497183626138608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solidFill>
            <a:schemeClr val="tx1">
              <a:lumMod val="50000"/>
            </a:schemeClr>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34693741228588"/>
          <c:y val="0.17008062904544186"/>
          <c:w val="0.65761535494239187"/>
          <c:h val="0.71008392921497376"/>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B063-4AE9-8283-843F07355F74}"/>
              </c:ext>
            </c:extLst>
          </c:dPt>
          <c:dPt>
            <c:idx val="1"/>
            <c:invertIfNegative val="0"/>
            <c:bubble3D val="0"/>
            <c:spPr>
              <a:solidFill>
                <a:srgbClr val="F7A0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B063-4AE9-8283-843F07355F74}"/>
              </c:ext>
            </c:extLst>
          </c:dPt>
          <c:dPt>
            <c:idx val="2"/>
            <c:invertIfNegative val="0"/>
            <c:bubble3D val="0"/>
            <c:spPr>
              <a:solidFill>
                <a:srgbClr val="9B4E9E"/>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B063-4AE9-8283-843F07355F74}"/>
              </c:ext>
            </c:extLst>
          </c:dPt>
          <c:dPt>
            <c:idx val="3"/>
            <c:invertIfNegative val="0"/>
            <c:bubble3D val="0"/>
            <c:spPr>
              <a:solidFill>
                <a:srgbClr val="9B4E9E"/>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B063-4AE9-8283-843F07355F74}"/>
              </c:ext>
            </c:extLst>
          </c:dPt>
          <c:dPt>
            <c:idx val="4"/>
            <c:invertIfNegative val="0"/>
            <c:bubble3D val="0"/>
            <c:spPr>
              <a:solidFill>
                <a:srgbClr val="F7A0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B063-4AE9-8283-843F07355F74}"/>
              </c:ext>
            </c:extLst>
          </c:dPt>
          <c:dPt>
            <c:idx val="5"/>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B063-4AE9-8283-843F07355F74}"/>
              </c:ext>
            </c:extLst>
          </c:dPt>
          <c:dPt>
            <c:idx val="6"/>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B063-4AE9-8283-843F07355F74}"/>
              </c:ext>
            </c:extLst>
          </c:dPt>
          <c:dPt>
            <c:idx val="7"/>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B063-4AE9-8283-843F07355F74}"/>
              </c:ext>
            </c:extLst>
          </c:dPt>
          <c:dPt>
            <c:idx val="8"/>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B063-4AE9-8283-843F07355F74}"/>
              </c:ext>
            </c:extLst>
          </c:dPt>
          <c:dPt>
            <c:idx val="9"/>
            <c:invertIfNegative val="0"/>
            <c:bubble3D val="0"/>
            <c:spPr>
              <a:solidFill>
                <a:srgbClr val="BF31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B063-4AE9-8283-843F07355F74}"/>
              </c:ext>
            </c:extLst>
          </c:dPt>
          <c:dPt>
            <c:idx val="10"/>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B063-4AE9-8283-843F07355F74}"/>
              </c:ext>
            </c:extLst>
          </c:dPt>
          <c:dPt>
            <c:idx val="11"/>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B063-4AE9-8283-843F07355F74}"/>
              </c:ext>
            </c:extLst>
          </c:dPt>
          <c:dPt>
            <c:idx val="12"/>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B063-4AE9-8283-843F07355F74}"/>
              </c:ext>
            </c:extLst>
          </c:dPt>
          <c:dPt>
            <c:idx val="13"/>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B063-4AE9-8283-843F07355F74}"/>
              </c:ext>
            </c:extLst>
          </c:dPt>
          <c:dPt>
            <c:idx val="14"/>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B063-4AE9-8283-843F07355F74}"/>
              </c:ext>
            </c:extLst>
          </c:dPt>
          <c:dLbls>
            <c:numFmt formatCode="#,##0.0" sourceLinked="0"/>
            <c:spPr>
              <a:noFill/>
              <a:ln>
                <a:noFill/>
              </a:ln>
              <a:effectLst/>
            </c:sp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14.1</c:v>
                </c:pt>
                <c:pt idx="2">
                  <c:v>12.7</c:v>
                </c:pt>
                <c:pt idx="3">
                  <c:v>15.7</c:v>
                </c:pt>
                <c:pt idx="5">
                  <c:v>8.3000000000000007</c:v>
                </c:pt>
                <c:pt idx="6">
                  <c:v>11</c:v>
                </c:pt>
                <c:pt idx="7">
                  <c:v>16.2</c:v>
                </c:pt>
                <c:pt idx="8">
                  <c:v>21.8</c:v>
                </c:pt>
                <c:pt idx="10">
                  <c:v>5</c:v>
                </c:pt>
                <c:pt idx="11">
                  <c:v>13.1</c:v>
                </c:pt>
                <c:pt idx="12">
                  <c:v>16.399999999999999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B063-4AE9-8283-843F07355F74}"/>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400"/>
            </a:pPr>
            <a:endParaRPr lang="en-US"/>
          </a:p>
        </c:txPr>
        <c:crossAx val="361585616"/>
        <c:crosses val="autoZero"/>
        <c:auto val="1"/>
        <c:lblAlgn val="ctr"/>
        <c:lblOffset val="100"/>
        <c:noMultiLvlLbl val="0"/>
      </c:catAx>
      <c:valAx>
        <c:axId val="361585616"/>
        <c:scaling>
          <c:orientation val="minMax"/>
          <c:max val="30"/>
          <c:min val="0"/>
        </c:scaling>
        <c:delete val="0"/>
        <c:axPos val="t"/>
        <c:majorGridlines>
          <c:spPr>
            <a:ln w="6350">
              <a:solidFill>
                <a:schemeClr val="accent4">
                  <a:lumMod val="90000"/>
                </a:schemeClr>
              </a:solidFill>
            </a:ln>
          </c:spPr>
        </c:majorGridlines>
        <c:title>
          <c:tx>
            <c:rich>
              <a:bodyPr/>
              <a:lstStyle/>
              <a:p>
                <a:pPr>
                  <a:defRPr/>
                </a:pPr>
                <a:r>
                  <a:rPr lang="en-US" dirty="0"/>
                  <a:t>Percentage</a:t>
                </a:r>
              </a:p>
              <a:p>
                <a:pPr>
                  <a:defRPr/>
                </a:pPr>
                <a:endParaRPr lang="en-US" dirty="0"/>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txPr>
          <a:bodyPr/>
          <a:lstStyle/>
          <a:p>
            <a:pPr>
              <a:defRPr sz="1600"/>
            </a:pPr>
            <a:endParaRPr lang="en-US"/>
          </a:p>
        </c:txPr>
        <c:crossAx val="281755768"/>
        <c:crosses val="autoZero"/>
        <c:crossBetween val="between"/>
        <c:majorUnit val="10"/>
      </c:valAx>
      <c:spPr>
        <a:ln w="3175">
          <a:solidFill>
            <a:schemeClr val="accent4">
              <a:lumMod val="90000"/>
            </a:schemeClr>
          </a:solidFill>
        </a:ln>
      </c:spPr>
    </c:plotArea>
    <c:plotVisOnly val="1"/>
    <c:dispBlanksAs val="gap"/>
    <c:showDLblsOverMax val="0"/>
  </c:chart>
  <c:txPr>
    <a:bodyPr/>
    <a:lstStyle/>
    <a:p>
      <a:pPr>
        <a:defRPr sz="1800">
          <a:solidFill>
            <a:srgbClr val="012169"/>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0.19469571134741906"/>
          <c:w val="0.77945834681623705"/>
          <c:h val="0.78168484512667058"/>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73.7</c:v>
                </c:pt>
                <c:pt idx="2">
                  <c:v>59.5</c:v>
                </c:pt>
                <c:pt idx="3">
                  <c:v>88.3</c:v>
                </c:pt>
                <c:pt idx="5">
                  <c:v>67.099999999999994</c:v>
                </c:pt>
                <c:pt idx="6">
                  <c:v>72.8</c:v>
                </c:pt>
                <c:pt idx="7">
                  <c:v>79.099999999999994</c:v>
                </c:pt>
                <c:pt idx="8">
                  <c:v>77.5</c:v>
                </c:pt>
                <c:pt idx="10">
                  <c:v>59.1</c:v>
                </c:pt>
                <c:pt idx="11">
                  <c:v>78</c:v>
                </c:pt>
                <c:pt idx="12">
                  <c:v>75.7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600"/>
            </a:pPr>
            <a:endParaRPr lang="en-US"/>
          </a:p>
        </c:txPr>
        <c:crossAx val="361585616"/>
        <c:crosses val="autoZero"/>
        <c:auto val="1"/>
        <c:lblAlgn val="ctr"/>
        <c:lblOffset val="100"/>
        <c:noMultiLvlLbl val="0"/>
      </c:catAx>
      <c:valAx>
        <c:axId val="361585616"/>
        <c:scaling>
          <c:orientation val="minMax"/>
          <c:max val="100"/>
          <c:min val="0"/>
        </c:scaling>
        <c:delete val="0"/>
        <c:axPos val="t"/>
        <c:majorGridlines>
          <c:spPr>
            <a:ln w="6350">
              <a:solidFill>
                <a:schemeClr val="accent4">
                  <a:lumMod val="90000"/>
                </a:schemeClr>
              </a:solidFill>
            </a:ln>
          </c:spPr>
        </c:majorGridlines>
        <c:title>
          <c:tx>
            <c:rich>
              <a:bodyPr/>
              <a:lstStyle/>
              <a:p>
                <a:pPr>
                  <a:defRPr/>
                </a:pPr>
                <a:r>
                  <a:rPr lang="en-US" dirty="0"/>
                  <a:t>Percentage</a:t>
                </a:r>
              </a:p>
            </c:rich>
          </c:tx>
          <c:layout>
            <c:manualLayout>
              <c:xMode val="edge"/>
              <c:yMode val="edge"/>
              <c:x val="0.4883215582641211"/>
              <c:y val="1.9021099610640919E-2"/>
            </c:manualLayout>
          </c:layout>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20"/>
      </c:valAx>
      <c:spPr>
        <a:ln w="3175">
          <a:solidFill>
            <a:schemeClr val="accent4">
              <a:lumMod val="90000"/>
            </a:schemeClr>
          </a:solidFill>
        </a:ln>
      </c:spPr>
    </c:plotArea>
    <c:plotVisOnly val="1"/>
    <c:dispBlanksAs val="gap"/>
    <c:showDLblsOverMax val="0"/>
  </c:chart>
  <c:txPr>
    <a:bodyPr/>
    <a:lstStyle/>
    <a:p>
      <a:pPr>
        <a:defRPr sz="1800">
          <a:solidFill>
            <a:srgbClr val="012169"/>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29955387647384"/>
          <c:y val="0.14590788128967278"/>
          <c:w val="0.72861504739311822"/>
          <c:h val="0.82097081398447425"/>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20.399999999999999</c:v>
                </c:pt>
                <c:pt idx="2">
                  <c:v>15.2</c:v>
                </c:pt>
                <c:pt idx="3">
                  <c:v>25.5</c:v>
                </c:pt>
                <c:pt idx="5">
                  <c:v>17.100000000000001</c:v>
                </c:pt>
                <c:pt idx="6">
                  <c:v>20.100000000000001</c:v>
                </c:pt>
                <c:pt idx="7">
                  <c:v>25.1</c:v>
                </c:pt>
                <c:pt idx="8">
                  <c:v>19.399999999999999</c:v>
                </c:pt>
                <c:pt idx="10">
                  <c:v>22.8</c:v>
                </c:pt>
                <c:pt idx="11">
                  <c:v>22</c:v>
                </c:pt>
                <c:pt idx="12">
                  <c:v>19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crossAx val="361585616"/>
        <c:crosses val="autoZero"/>
        <c:auto val="1"/>
        <c:lblAlgn val="ctr"/>
        <c:lblOffset val="100"/>
        <c:noMultiLvlLbl val="0"/>
      </c:catAx>
      <c:valAx>
        <c:axId val="361585616"/>
        <c:scaling>
          <c:orientation val="minMax"/>
          <c:max val="30"/>
          <c:min val="0"/>
        </c:scaling>
        <c:delete val="0"/>
        <c:axPos val="t"/>
        <c:majorGridlines>
          <c:spPr>
            <a:ln w="6350">
              <a:solidFill>
                <a:schemeClr val="accent4">
                  <a:lumMod val="90000"/>
                </a:schemeClr>
              </a:solidFill>
            </a:ln>
          </c:spPr>
        </c:majorGridlines>
        <c:title>
          <c:tx>
            <c:rich>
              <a:bodyPr/>
              <a:lstStyle/>
              <a:p>
                <a:pPr>
                  <a:defRPr sz="1400"/>
                </a:pPr>
                <a:r>
                  <a:rPr lang="en-US" sz="1400"/>
                  <a:t>Percentage</a:t>
                </a:r>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10"/>
      </c:valAx>
      <c:spPr>
        <a:ln w="3175">
          <a:solidFill>
            <a:schemeClr val="accent4">
              <a:lumMod val="90000"/>
            </a:schemeClr>
          </a:solidFill>
        </a:ln>
      </c:spPr>
    </c:plotArea>
    <c:plotVisOnly val="1"/>
    <c:dispBlanksAs val="gap"/>
    <c:showDLblsOverMax val="0"/>
  </c:chart>
  <c:txPr>
    <a:bodyPr/>
    <a:lstStyle/>
    <a:p>
      <a:pPr>
        <a:defRPr sz="1100">
          <a:solidFill>
            <a:srgbClr val="012169"/>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rgbClr val="012169"/>
                </a:solidFill>
                <a:latin typeface="+mn-lt"/>
                <a:ea typeface="+mn-ea"/>
                <a:cs typeface="+mn-cs"/>
              </a:defRPr>
            </a:pPr>
            <a:r>
              <a:rPr lang="en-US" b="1" dirty="0"/>
              <a:t>Trending, By Sex</a:t>
            </a: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12169"/>
              </a:solidFill>
              <a:latin typeface="+mn-lt"/>
              <a:ea typeface="+mn-ea"/>
              <a:cs typeface="+mn-cs"/>
            </a:defRPr>
          </a:pPr>
          <a:endParaRPr lang="en-US"/>
        </a:p>
      </c:txPr>
    </c:title>
    <c:autoTitleDeleted val="0"/>
    <c:plotArea>
      <c:layout>
        <c:manualLayout>
          <c:layoutTarget val="inner"/>
          <c:xMode val="edge"/>
          <c:yMode val="edge"/>
          <c:x val="0.13640291978105115"/>
          <c:y val="0.10290887590023944"/>
          <c:w val="0.82571210825448804"/>
          <c:h val="0.76264033625480809"/>
        </c:manualLayout>
      </c:layout>
      <c:lineChart>
        <c:grouping val="standard"/>
        <c:varyColors val="0"/>
        <c:ser>
          <c:idx val="0"/>
          <c:order val="0"/>
          <c:tx>
            <c:strRef>
              <c:f>ConsiderSuc_Trends!$B$2</c:f>
              <c:strCache>
                <c:ptCount val="1"/>
                <c:pt idx="0">
                  <c:v>Female</c:v>
                </c:pt>
              </c:strCache>
            </c:strRef>
          </c:tx>
          <c:spPr>
            <a:ln w="28575" cap="rnd">
              <a:solidFill>
                <a:schemeClr val="accent1"/>
              </a:solidFill>
              <a:prstDash val="sysDash"/>
              <a:round/>
            </a:ln>
            <a:effectLst/>
          </c:spPr>
          <c:marker>
            <c:symbol val="square"/>
            <c:size val="7"/>
            <c:spPr>
              <a:solidFill>
                <a:schemeClr val="accent1"/>
              </a:solidFill>
              <a:ln w="9525">
                <a:solidFill>
                  <a:schemeClr val="accent1"/>
                </a:solidFill>
              </a:ln>
              <a:effectLst/>
            </c:spPr>
          </c:marker>
          <c:cat>
            <c:numRef>
              <c:f>ConsiderSuc_Trends!$A$3:$A$7</c:f>
              <c:numCache>
                <c:formatCode>General</c:formatCode>
                <c:ptCount val="3"/>
                <c:pt idx="0">
                  <c:v>2017</c:v>
                </c:pt>
                <c:pt idx="1">
                  <c:v>2019</c:v>
                </c:pt>
                <c:pt idx="2">
                  <c:v>2021</c:v>
                </c:pt>
              </c:numCache>
            </c:numRef>
          </c:cat>
          <c:val>
            <c:numRef>
              <c:f>ConsiderSuc_Trends!$B$3:$B$7</c:f>
              <c:numCache>
                <c:formatCode>0.0</c:formatCode>
                <c:ptCount val="3"/>
                <c:pt idx="0">
                  <c:v>24.1</c:v>
                </c:pt>
                <c:pt idx="1">
                  <c:v>20.2</c:v>
                </c:pt>
                <c:pt idx="2">
                  <c:v>25.5</c:v>
                </c:pt>
              </c:numCache>
            </c:numRef>
          </c:val>
          <c:smooth val="0"/>
          <c:extLst>
            <c:ext xmlns:c16="http://schemas.microsoft.com/office/drawing/2014/chart" uri="{C3380CC4-5D6E-409C-BE32-E72D297353CC}">
              <c16:uniqueId val="{00000000-6ABB-413B-BF56-7175EB54A711}"/>
            </c:ext>
          </c:extLst>
        </c:ser>
        <c:ser>
          <c:idx val="1"/>
          <c:order val="1"/>
          <c:tx>
            <c:strRef>
              <c:f>ConsiderSuc_Trends!$C$2</c:f>
              <c:strCache>
                <c:ptCount val="1"/>
                <c:pt idx="0">
                  <c:v>Male</c:v>
                </c:pt>
              </c:strCache>
            </c:strRef>
          </c:tx>
          <c:spPr>
            <a:ln w="28575" cap="rnd">
              <a:solidFill>
                <a:schemeClr val="accent2"/>
              </a:solidFill>
              <a:prstDash val="sysDot"/>
              <a:round/>
            </a:ln>
            <a:effectLst/>
          </c:spPr>
          <c:marker>
            <c:symbol val="triangle"/>
            <c:size val="7"/>
            <c:spPr>
              <a:solidFill>
                <a:schemeClr val="accent2"/>
              </a:solidFill>
              <a:ln w="9525">
                <a:solidFill>
                  <a:schemeClr val="accent2"/>
                </a:solidFill>
              </a:ln>
              <a:effectLst/>
            </c:spPr>
          </c:marker>
          <c:cat>
            <c:numRef>
              <c:f>ConsiderSuc_Trends!$A$3:$A$7</c:f>
              <c:numCache>
                <c:formatCode>General</c:formatCode>
                <c:ptCount val="3"/>
                <c:pt idx="0">
                  <c:v>2017</c:v>
                </c:pt>
                <c:pt idx="1">
                  <c:v>2019</c:v>
                </c:pt>
                <c:pt idx="2">
                  <c:v>2021</c:v>
                </c:pt>
              </c:numCache>
            </c:numRef>
          </c:cat>
          <c:val>
            <c:numRef>
              <c:f>ConsiderSuc_Trends!$C$3:$C$7</c:f>
              <c:numCache>
                <c:formatCode>0.0</c:formatCode>
                <c:ptCount val="3"/>
                <c:pt idx="0">
                  <c:v>17.5</c:v>
                </c:pt>
                <c:pt idx="1">
                  <c:v>14.5</c:v>
                </c:pt>
                <c:pt idx="2">
                  <c:v>15.2</c:v>
                </c:pt>
              </c:numCache>
            </c:numRef>
          </c:val>
          <c:smooth val="0"/>
          <c:extLst>
            <c:ext xmlns:c16="http://schemas.microsoft.com/office/drawing/2014/chart" uri="{C3380CC4-5D6E-409C-BE32-E72D297353CC}">
              <c16:uniqueId val="{00000001-6ABB-413B-BF56-7175EB54A711}"/>
            </c:ext>
          </c:extLst>
        </c:ser>
        <c:dLbls>
          <c:showLegendKey val="0"/>
          <c:showVal val="0"/>
          <c:showCatName val="0"/>
          <c:showSerName val="0"/>
          <c:showPercent val="0"/>
          <c:showBubbleSize val="0"/>
        </c:dLbls>
        <c:marker val="1"/>
        <c:smooth val="0"/>
        <c:axId val="580211240"/>
        <c:axId val="580208288"/>
      </c:lineChart>
      <c:catAx>
        <c:axId val="580211240"/>
        <c:scaling>
          <c:orientation val="minMax"/>
        </c:scaling>
        <c:delete val="0"/>
        <c:axPos val="b"/>
        <c:numFmt formatCode="General" sourceLinked="1"/>
        <c:majorTickMark val="none"/>
        <c:minorTickMark val="none"/>
        <c:tickLblPos val="nextTo"/>
        <c:spPr>
          <a:noFill/>
          <a:ln w="9525" cap="flat" cmpd="sng" algn="ctr">
            <a:solidFill>
              <a:srgbClr val="E35205"/>
            </a:solidFill>
            <a:round/>
          </a:ln>
          <a:effectLst/>
        </c:spPr>
        <c:txPr>
          <a:bodyPr rot="-6000000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crossAx val="580208288"/>
        <c:crosses val="autoZero"/>
        <c:auto val="1"/>
        <c:lblAlgn val="ctr"/>
        <c:lblOffset val="100"/>
        <c:noMultiLvlLbl val="0"/>
      </c:catAx>
      <c:valAx>
        <c:axId val="580208288"/>
        <c:scaling>
          <c:orientation val="minMax"/>
          <c:max val="30"/>
        </c:scaling>
        <c:delete val="0"/>
        <c:axPos val="l"/>
        <c:numFmt formatCode="0" sourceLinked="0"/>
        <c:majorTickMark val="in"/>
        <c:minorTickMark val="in"/>
        <c:tickLblPos val="nextTo"/>
        <c:spPr>
          <a:noFill/>
          <a:ln>
            <a:solidFill>
              <a:srgbClr val="012169"/>
            </a:solidFill>
          </a:ln>
          <a:effectLst/>
        </c:spPr>
        <c:txPr>
          <a:bodyPr rot="-6000000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crossAx val="580211240"/>
        <c:crosses val="autoZero"/>
        <c:crossBetween val="between"/>
        <c:majorUnit val="10"/>
        <c:minorUnit val="5"/>
      </c:valAx>
      <c:spPr>
        <a:solidFill>
          <a:schemeClr val="bg2"/>
        </a:solidFill>
        <a:ln>
          <a:solidFill>
            <a:srgbClr val="E35205"/>
          </a:solidFill>
        </a:ln>
        <a:effectLst/>
      </c:spPr>
    </c:plotArea>
    <c:legend>
      <c:legendPos val="b"/>
      <c:layout>
        <c:manualLayout>
          <c:xMode val="edge"/>
          <c:yMode val="edge"/>
          <c:x val="0.36987164301251263"/>
          <c:y val="0.9432048052234151"/>
          <c:w val="0.35289800149087519"/>
          <c:h val="5.6795194776584935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solidFill>
            <a:srgbClr val="012169"/>
          </a:solidFill>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77488390809576"/>
          <c:y val="0.20411923330806001"/>
          <c:w val="0.70027469087797445"/>
          <c:h val="0.77290874475763005"/>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8.6999999999999993</c:v>
                </c:pt>
                <c:pt idx="2">
                  <c:v>4.5999999999999996</c:v>
                </c:pt>
                <c:pt idx="3">
                  <c:v>13</c:v>
                </c:pt>
                <c:pt idx="5">
                  <c:v>9.4</c:v>
                </c:pt>
                <c:pt idx="6">
                  <c:v>8.4</c:v>
                </c:pt>
                <c:pt idx="7">
                  <c:v>8.4</c:v>
                </c:pt>
                <c:pt idx="8">
                  <c:v>9</c:v>
                </c:pt>
                <c:pt idx="10">
                  <c:v>12.9</c:v>
                </c:pt>
                <c:pt idx="11">
                  <c:v>9.8000000000000007</c:v>
                </c:pt>
                <c:pt idx="12">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100"/>
            </a:pPr>
            <a:endParaRPr lang="en-US"/>
          </a:p>
        </c:txPr>
        <c:crossAx val="361585616"/>
        <c:crosses val="autoZero"/>
        <c:auto val="1"/>
        <c:lblAlgn val="ctr"/>
        <c:lblOffset val="100"/>
        <c:noMultiLvlLbl val="0"/>
      </c:catAx>
      <c:valAx>
        <c:axId val="361585616"/>
        <c:scaling>
          <c:orientation val="minMax"/>
          <c:max val="15"/>
          <c:min val="0"/>
        </c:scaling>
        <c:delete val="0"/>
        <c:axPos val="t"/>
        <c:majorGridlines>
          <c:spPr>
            <a:ln w="6350">
              <a:solidFill>
                <a:schemeClr val="accent4">
                  <a:lumMod val="90000"/>
                </a:schemeClr>
              </a:solidFill>
            </a:ln>
          </c:spPr>
        </c:majorGridlines>
        <c:title>
          <c:tx>
            <c:rich>
              <a:bodyPr/>
              <a:lstStyle/>
              <a:p>
                <a:pPr>
                  <a:defRPr/>
                </a:pPr>
                <a:r>
                  <a:rPr lang="en-US"/>
                  <a:t>Percentage</a:t>
                </a:r>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5"/>
      </c:valAx>
      <c:spPr>
        <a:ln w="3175">
          <a:solidFill>
            <a:schemeClr val="accent4">
              <a:lumMod val="90000"/>
            </a:schemeClr>
          </a:solidFill>
        </a:ln>
      </c:spPr>
    </c:plotArea>
    <c:plotVisOnly val="1"/>
    <c:dispBlanksAs val="gap"/>
    <c:showDLblsOverMax val="0"/>
  </c:chart>
  <c:txPr>
    <a:bodyPr/>
    <a:lstStyle/>
    <a:p>
      <a:pPr>
        <a:defRPr sz="1400">
          <a:solidFill>
            <a:srgbClr val="012169"/>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rgbClr val="012169"/>
                </a:solidFill>
                <a:latin typeface="+mn-lt"/>
                <a:ea typeface="+mn-ea"/>
                <a:cs typeface="+mn-cs"/>
              </a:defRPr>
            </a:pPr>
            <a:r>
              <a:rPr lang="en-US" sz="1400" b="1" dirty="0">
                <a:latin typeface="Montserrat" panose="00000500000000000000" pitchFamily="2" charset="0"/>
              </a:rPr>
              <a:t>Trending, By Race/Ethnicity</a:t>
            </a:r>
          </a:p>
        </c:rich>
      </c:tx>
      <c:layout>
        <c:manualLayout>
          <c:xMode val="edge"/>
          <c:yMode val="edge"/>
          <c:x val="0.12569114306721049"/>
          <c:y val="1.0372999164851052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rgbClr val="012169"/>
              </a:solidFill>
              <a:latin typeface="+mn-lt"/>
              <a:ea typeface="+mn-ea"/>
              <a:cs typeface="+mn-cs"/>
            </a:defRPr>
          </a:pPr>
          <a:endParaRPr lang="en-US"/>
        </a:p>
      </c:txPr>
    </c:title>
    <c:autoTitleDeleted val="0"/>
    <c:plotArea>
      <c:layout>
        <c:manualLayout>
          <c:layoutTarget val="inner"/>
          <c:xMode val="edge"/>
          <c:yMode val="edge"/>
          <c:x val="0.10963981614974186"/>
          <c:y val="0.10106207308920086"/>
          <c:w val="0.84214212660037213"/>
          <c:h val="0.76777807425462263"/>
        </c:manualLayout>
      </c:layout>
      <c:lineChart>
        <c:grouping val="standard"/>
        <c:varyColors val="0"/>
        <c:ser>
          <c:idx val="0"/>
          <c:order val="0"/>
          <c:tx>
            <c:strRef>
              <c:f>AttemptSuc_Trends!$B$22</c:f>
              <c:strCache>
                <c:ptCount val="1"/>
                <c:pt idx="0">
                  <c:v>Black</c:v>
                </c:pt>
              </c:strCache>
            </c:strRef>
          </c:tx>
          <c:spPr>
            <a:ln w="28575" cap="rnd">
              <a:solidFill>
                <a:schemeClr val="accent1"/>
              </a:solidFill>
              <a:prstDash val="solid"/>
              <a:round/>
            </a:ln>
            <a:effectLst/>
          </c:spPr>
          <c:marker>
            <c:symbol val="triangle"/>
            <c:size val="7"/>
            <c:spPr>
              <a:solidFill>
                <a:schemeClr val="accent1"/>
              </a:solidFill>
              <a:ln w="9525">
                <a:solidFill>
                  <a:schemeClr val="accent1"/>
                </a:solidFill>
                <a:prstDash val="lgDashDotDot"/>
              </a:ln>
              <a:effectLst/>
            </c:spPr>
          </c:marker>
          <c:cat>
            <c:numRef>
              <c:f>AttemptSuc_Trends!$A$23:$A$27</c:f>
              <c:numCache>
                <c:formatCode>General</c:formatCode>
                <c:ptCount val="5"/>
                <c:pt idx="0">
                  <c:v>2013</c:v>
                </c:pt>
                <c:pt idx="1">
                  <c:v>2015</c:v>
                </c:pt>
                <c:pt idx="2">
                  <c:v>2017</c:v>
                </c:pt>
                <c:pt idx="3">
                  <c:v>2019</c:v>
                </c:pt>
                <c:pt idx="4">
                  <c:v>2021</c:v>
                </c:pt>
              </c:numCache>
            </c:numRef>
          </c:cat>
          <c:val>
            <c:numRef>
              <c:f>AttemptSuc_Trends!$B$23:$B$27</c:f>
              <c:numCache>
                <c:formatCode>0.0</c:formatCode>
                <c:ptCount val="5"/>
                <c:pt idx="0">
                  <c:v>5.4</c:v>
                </c:pt>
                <c:pt idx="1">
                  <c:v>12.6</c:v>
                </c:pt>
                <c:pt idx="2">
                  <c:v>6.9</c:v>
                </c:pt>
                <c:pt idx="3">
                  <c:v>16.899999999999999</c:v>
                </c:pt>
                <c:pt idx="4">
                  <c:v>12.9</c:v>
                </c:pt>
              </c:numCache>
            </c:numRef>
          </c:val>
          <c:smooth val="0"/>
          <c:extLst>
            <c:ext xmlns:c16="http://schemas.microsoft.com/office/drawing/2014/chart" uri="{C3380CC4-5D6E-409C-BE32-E72D297353CC}">
              <c16:uniqueId val="{00000000-FB8D-475E-A240-D33FB7BCADFF}"/>
            </c:ext>
          </c:extLst>
        </c:ser>
        <c:ser>
          <c:idx val="1"/>
          <c:order val="1"/>
          <c:tx>
            <c:strRef>
              <c:f>AttemptSuc_Trends!$C$22</c:f>
              <c:strCache>
                <c:ptCount val="1"/>
                <c:pt idx="0">
                  <c:v>Hispanic/Latino</c:v>
                </c:pt>
              </c:strCache>
            </c:strRef>
          </c:tx>
          <c:spPr>
            <a:ln w="28575" cap="rnd">
              <a:solidFill>
                <a:schemeClr val="accent2"/>
              </a:solidFill>
              <a:prstDash val="sysDot"/>
              <a:round/>
            </a:ln>
            <a:effectLst/>
          </c:spPr>
          <c:marker>
            <c:symbol val="square"/>
            <c:size val="5"/>
            <c:spPr>
              <a:solidFill>
                <a:schemeClr val="accent2"/>
              </a:solidFill>
              <a:ln w="9525">
                <a:solidFill>
                  <a:schemeClr val="accent2"/>
                </a:solidFill>
              </a:ln>
              <a:effectLst/>
            </c:spPr>
          </c:marker>
          <c:cat>
            <c:numRef>
              <c:f>AttemptSuc_Trends!$A$23:$A$27</c:f>
              <c:numCache>
                <c:formatCode>General</c:formatCode>
                <c:ptCount val="5"/>
                <c:pt idx="0">
                  <c:v>2013</c:v>
                </c:pt>
                <c:pt idx="1">
                  <c:v>2015</c:v>
                </c:pt>
                <c:pt idx="2">
                  <c:v>2017</c:v>
                </c:pt>
                <c:pt idx="3">
                  <c:v>2019</c:v>
                </c:pt>
                <c:pt idx="4">
                  <c:v>2021</c:v>
                </c:pt>
              </c:numCache>
            </c:numRef>
          </c:cat>
          <c:val>
            <c:numRef>
              <c:f>AttemptSuc_Trends!$C$23:$C$27</c:f>
              <c:numCache>
                <c:formatCode>0.0</c:formatCode>
                <c:ptCount val="5"/>
                <c:pt idx="0">
                  <c:v>17.8</c:v>
                </c:pt>
                <c:pt idx="1">
                  <c:v>12.2</c:v>
                </c:pt>
                <c:pt idx="2">
                  <c:v>10.9</c:v>
                </c:pt>
                <c:pt idx="3">
                  <c:v>17.7</c:v>
                </c:pt>
                <c:pt idx="4">
                  <c:v>9.8000000000000007</c:v>
                </c:pt>
              </c:numCache>
            </c:numRef>
          </c:val>
          <c:smooth val="0"/>
          <c:extLst>
            <c:ext xmlns:c16="http://schemas.microsoft.com/office/drawing/2014/chart" uri="{C3380CC4-5D6E-409C-BE32-E72D297353CC}">
              <c16:uniqueId val="{00000001-FB8D-475E-A240-D33FB7BCADFF}"/>
            </c:ext>
          </c:extLst>
        </c:ser>
        <c:ser>
          <c:idx val="2"/>
          <c:order val="2"/>
          <c:tx>
            <c:strRef>
              <c:f>AttemptSuc_Trends!$D$22</c:f>
              <c:strCache>
                <c:ptCount val="1"/>
                <c:pt idx="0">
                  <c:v>White</c:v>
                </c:pt>
              </c:strCache>
            </c:strRef>
          </c:tx>
          <c:spPr>
            <a:ln w="28575" cap="rnd">
              <a:solidFill>
                <a:schemeClr val="accent3"/>
              </a:solidFill>
              <a:prstDash val="lgDash"/>
              <a:round/>
            </a:ln>
            <a:effectLst/>
          </c:spPr>
          <c:marker>
            <c:symbol val="diamond"/>
            <c:size val="7"/>
            <c:spPr>
              <a:solidFill>
                <a:schemeClr val="accent3"/>
              </a:solidFill>
              <a:ln w="9525">
                <a:solidFill>
                  <a:schemeClr val="accent3"/>
                </a:solidFill>
              </a:ln>
              <a:effectLst/>
            </c:spPr>
          </c:marker>
          <c:cat>
            <c:numRef>
              <c:f>AttemptSuc_Trends!$A$23:$A$27</c:f>
              <c:numCache>
                <c:formatCode>General</c:formatCode>
                <c:ptCount val="5"/>
                <c:pt idx="0">
                  <c:v>2013</c:v>
                </c:pt>
                <c:pt idx="1">
                  <c:v>2015</c:v>
                </c:pt>
                <c:pt idx="2">
                  <c:v>2017</c:v>
                </c:pt>
                <c:pt idx="3">
                  <c:v>2019</c:v>
                </c:pt>
                <c:pt idx="4">
                  <c:v>2021</c:v>
                </c:pt>
              </c:numCache>
            </c:numRef>
          </c:cat>
          <c:val>
            <c:numRef>
              <c:f>AttemptSuc_Trends!$D$23:$D$27</c:f>
              <c:numCache>
                <c:formatCode>0.0</c:formatCode>
                <c:ptCount val="5"/>
                <c:pt idx="0">
                  <c:v>6</c:v>
                </c:pt>
                <c:pt idx="1">
                  <c:v>8.9</c:v>
                </c:pt>
                <c:pt idx="2">
                  <c:v>7.8</c:v>
                </c:pt>
                <c:pt idx="3">
                  <c:v>5.7</c:v>
                </c:pt>
                <c:pt idx="4">
                  <c:v>6.8</c:v>
                </c:pt>
              </c:numCache>
            </c:numRef>
          </c:val>
          <c:smooth val="0"/>
          <c:extLst>
            <c:ext xmlns:c16="http://schemas.microsoft.com/office/drawing/2014/chart" uri="{C3380CC4-5D6E-409C-BE32-E72D297353CC}">
              <c16:uniqueId val="{00000002-FB8D-475E-A240-D33FB7BCADFF}"/>
            </c:ext>
          </c:extLst>
        </c:ser>
        <c:dLbls>
          <c:showLegendKey val="0"/>
          <c:showVal val="0"/>
          <c:showCatName val="0"/>
          <c:showSerName val="0"/>
          <c:showPercent val="0"/>
          <c:showBubbleSize val="0"/>
        </c:dLbls>
        <c:marker val="1"/>
        <c:smooth val="0"/>
        <c:axId val="581547488"/>
        <c:axId val="581545520"/>
      </c:lineChart>
      <c:catAx>
        <c:axId val="581547488"/>
        <c:scaling>
          <c:orientation val="minMax"/>
        </c:scaling>
        <c:delete val="0"/>
        <c:axPos val="b"/>
        <c:numFmt formatCode="General" sourceLinked="1"/>
        <c:majorTickMark val="none"/>
        <c:minorTickMark val="none"/>
        <c:tickLblPos val="nextTo"/>
        <c:spPr>
          <a:noFill/>
          <a:ln w="9525" cap="flat" cmpd="sng" algn="ctr">
            <a:solidFill>
              <a:srgbClr val="E35205"/>
            </a:solidFill>
            <a:round/>
          </a:ln>
          <a:effectLst/>
        </c:spPr>
        <c:txPr>
          <a:bodyPr rot="-6000000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crossAx val="581545520"/>
        <c:crosses val="autoZero"/>
        <c:auto val="1"/>
        <c:lblAlgn val="ctr"/>
        <c:lblOffset val="100"/>
        <c:noMultiLvlLbl val="0"/>
      </c:catAx>
      <c:valAx>
        <c:axId val="581545520"/>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0" sourceLinked="0"/>
        <c:majorTickMark val="in"/>
        <c:minorTickMark val="in"/>
        <c:tickLblPos val="nextTo"/>
        <c:spPr>
          <a:noFill/>
          <a:ln>
            <a:solidFill>
              <a:srgbClr val="012169"/>
            </a:solidFill>
          </a:ln>
          <a:effectLst/>
        </c:spPr>
        <c:txPr>
          <a:bodyPr rot="-6000000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crossAx val="581547488"/>
        <c:crosses val="autoZero"/>
        <c:crossBetween val="between"/>
        <c:majorUnit val="10"/>
        <c:minorUnit val="5"/>
      </c:valAx>
      <c:spPr>
        <a:solidFill>
          <a:schemeClr val="bg2"/>
        </a:solidFill>
        <a:ln>
          <a:solidFill>
            <a:srgbClr val="E35205"/>
          </a:solidFill>
        </a:ln>
        <a:effectLst/>
      </c:spPr>
    </c:plotArea>
    <c:legend>
      <c:legendPos val="b"/>
      <c:layout>
        <c:manualLayout>
          <c:xMode val="edge"/>
          <c:yMode val="edge"/>
          <c:x val="4.0352749333563358E-2"/>
          <c:y val="0.92994971940860893"/>
          <c:w val="0.85882238898541441"/>
          <c:h val="7.0050280591391012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solidFill>
            <a:srgbClr val="012169"/>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rgbClr val="012169"/>
                </a:solidFill>
                <a:latin typeface="Montserrat" panose="00000500000000000000" pitchFamily="2" charset="0"/>
              </a:rPr>
              <a:t>Population</a:t>
            </a:r>
            <a:r>
              <a:rPr lang="en-US" baseline="0">
                <a:solidFill>
                  <a:srgbClr val="012169"/>
                </a:solidFill>
                <a:latin typeface="Montserrat" panose="00000500000000000000" pitchFamily="2" charset="0"/>
              </a:rPr>
              <a:t> Below Poverty Level for Ages 5 to 17</a:t>
            </a:r>
            <a:endParaRPr lang="en-US">
              <a:solidFill>
                <a:srgbClr val="012169"/>
              </a:solidFill>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974493501648599E-2"/>
          <c:y val="0.15103502325713911"/>
          <c:w val="0.91898164019184303"/>
          <c:h val="0.77993081006957743"/>
        </c:manualLayout>
      </c:layout>
      <c:barChart>
        <c:barDir val="col"/>
        <c:grouping val="clustered"/>
        <c:varyColors val="0"/>
        <c:ser>
          <c:idx val="0"/>
          <c:order val="0"/>
          <c:tx>
            <c:strRef>
              <c:f>Poverty!$C$2</c:f>
              <c:strCache>
                <c:ptCount val="1"/>
                <c:pt idx="0">
                  <c:v>Missouri</c:v>
                </c:pt>
              </c:strCache>
            </c:strRef>
          </c:tx>
          <c:spPr>
            <a:solidFill>
              <a:srgbClr val="01216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Poverty!$B$3:$B$7</c:f>
              <c:numCache>
                <c:formatCode>General</c:formatCode>
                <c:ptCount val="5"/>
                <c:pt idx="0">
                  <c:v>2018</c:v>
                </c:pt>
                <c:pt idx="1">
                  <c:v>2019</c:v>
                </c:pt>
                <c:pt idx="2">
                  <c:v>2020</c:v>
                </c:pt>
                <c:pt idx="3">
                  <c:v>2021</c:v>
                </c:pt>
                <c:pt idx="4">
                  <c:v>2022</c:v>
                </c:pt>
              </c:numCache>
            </c:numRef>
          </c:cat>
          <c:val>
            <c:numRef>
              <c:f>Poverty!$C$3:$C$7</c:f>
              <c:numCache>
                <c:formatCode>0.00%</c:formatCode>
                <c:ptCount val="5"/>
                <c:pt idx="0">
                  <c:v>0.17799999999999999</c:v>
                </c:pt>
                <c:pt idx="1">
                  <c:v>0.16600000000000001</c:v>
                </c:pt>
                <c:pt idx="3">
                  <c:v>0.156</c:v>
                </c:pt>
                <c:pt idx="4">
                  <c:v>0.16200000000000001</c:v>
                </c:pt>
              </c:numCache>
            </c:numRef>
          </c:val>
          <c:extLst>
            <c:ext xmlns:c16="http://schemas.microsoft.com/office/drawing/2014/chart" uri="{C3380CC4-5D6E-409C-BE32-E72D297353CC}">
              <c16:uniqueId val="{00000000-58FD-4B21-8CE7-CC4873AF03F5}"/>
            </c:ext>
          </c:extLst>
        </c:ser>
        <c:ser>
          <c:idx val="1"/>
          <c:order val="1"/>
          <c:tx>
            <c:strRef>
              <c:f>Poverty!$D$2</c:f>
              <c:strCache>
                <c:ptCount val="1"/>
                <c:pt idx="0">
                  <c:v>United States</c:v>
                </c:pt>
              </c:strCache>
            </c:strRef>
          </c:tx>
          <c:spPr>
            <a:solidFill>
              <a:srgbClr val="E3520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Poverty!$B$3:$B$7</c:f>
              <c:numCache>
                <c:formatCode>General</c:formatCode>
                <c:ptCount val="5"/>
                <c:pt idx="0">
                  <c:v>2018</c:v>
                </c:pt>
                <c:pt idx="1">
                  <c:v>2019</c:v>
                </c:pt>
                <c:pt idx="2">
                  <c:v>2020</c:v>
                </c:pt>
                <c:pt idx="3">
                  <c:v>2021</c:v>
                </c:pt>
                <c:pt idx="4">
                  <c:v>2022</c:v>
                </c:pt>
              </c:numCache>
            </c:numRef>
          </c:cat>
          <c:val>
            <c:numRef>
              <c:f>Poverty!$D$3:$D$7</c:f>
              <c:numCache>
                <c:formatCode>0.00%</c:formatCode>
                <c:ptCount val="5"/>
                <c:pt idx="0">
                  <c:v>0.17499999999999999</c:v>
                </c:pt>
                <c:pt idx="1">
                  <c:v>0.16200000000000001</c:v>
                </c:pt>
                <c:pt idx="3">
                  <c:v>0.16500000000000001</c:v>
                </c:pt>
                <c:pt idx="4">
                  <c:v>0.159</c:v>
                </c:pt>
              </c:numCache>
            </c:numRef>
          </c:val>
          <c:extLst>
            <c:ext xmlns:c16="http://schemas.microsoft.com/office/drawing/2014/chart" uri="{C3380CC4-5D6E-409C-BE32-E72D297353CC}">
              <c16:uniqueId val="{00000001-58FD-4B21-8CE7-CC4873AF03F5}"/>
            </c:ext>
          </c:extLst>
        </c:ser>
        <c:dLbls>
          <c:showLegendKey val="0"/>
          <c:showVal val="0"/>
          <c:showCatName val="0"/>
          <c:showSerName val="0"/>
          <c:showPercent val="0"/>
          <c:showBubbleSize val="0"/>
        </c:dLbls>
        <c:gapWidth val="127"/>
        <c:overlap val="-27"/>
        <c:axId val="995586360"/>
        <c:axId val="995580240"/>
      </c:barChart>
      <c:catAx>
        <c:axId val="995586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5580240"/>
        <c:crosses val="autoZero"/>
        <c:auto val="1"/>
        <c:lblAlgn val="ctr"/>
        <c:lblOffset val="100"/>
        <c:noMultiLvlLbl val="0"/>
      </c:catAx>
      <c:valAx>
        <c:axId val="995580240"/>
        <c:scaling>
          <c:orientation val="minMax"/>
          <c:max val="0.2"/>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55863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rgbClr val="012169"/>
                </a:solidFill>
                <a:latin typeface="Montserrat" panose="00000500000000000000" pitchFamily="2" charset="0"/>
              </a:rPr>
              <a:t>Population</a:t>
            </a:r>
            <a:r>
              <a:rPr lang="en-US" baseline="0">
                <a:solidFill>
                  <a:srgbClr val="012169"/>
                </a:solidFill>
                <a:latin typeface="Montserrat" panose="00000500000000000000" pitchFamily="2" charset="0"/>
              </a:rPr>
              <a:t> Below Poverty Level for Ages 5 to 17</a:t>
            </a:r>
            <a:endParaRPr lang="en-US">
              <a:solidFill>
                <a:srgbClr val="012169"/>
              </a:solidFill>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974493501648599E-2"/>
          <c:y val="0.15103502325713911"/>
          <c:w val="0.91898164019184303"/>
          <c:h val="0.77993081006957743"/>
        </c:manualLayout>
      </c:layout>
      <c:barChart>
        <c:barDir val="col"/>
        <c:grouping val="clustered"/>
        <c:varyColors val="0"/>
        <c:ser>
          <c:idx val="0"/>
          <c:order val="0"/>
          <c:tx>
            <c:strRef>
              <c:f>Poverty!$C$2</c:f>
              <c:strCache>
                <c:ptCount val="1"/>
                <c:pt idx="0">
                  <c:v>Missouri</c:v>
                </c:pt>
              </c:strCache>
            </c:strRef>
          </c:tx>
          <c:spPr>
            <a:solidFill>
              <a:srgbClr val="01216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Poverty!$B$3:$B$7</c:f>
              <c:numCache>
                <c:formatCode>General</c:formatCode>
                <c:ptCount val="5"/>
                <c:pt idx="0">
                  <c:v>2018</c:v>
                </c:pt>
                <c:pt idx="1">
                  <c:v>2019</c:v>
                </c:pt>
                <c:pt idx="2">
                  <c:v>2020</c:v>
                </c:pt>
                <c:pt idx="3">
                  <c:v>2021</c:v>
                </c:pt>
                <c:pt idx="4">
                  <c:v>2022</c:v>
                </c:pt>
              </c:numCache>
            </c:numRef>
          </c:cat>
          <c:val>
            <c:numRef>
              <c:f>Poverty!$C$3:$C$7</c:f>
              <c:numCache>
                <c:formatCode>0.00%</c:formatCode>
                <c:ptCount val="5"/>
                <c:pt idx="0">
                  <c:v>0.17799999999999999</c:v>
                </c:pt>
                <c:pt idx="1">
                  <c:v>0.16600000000000001</c:v>
                </c:pt>
                <c:pt idx="3">
                  <c:v>0.156</c:v>
                </c:pt>
                <c:pt idx="4">
                  <c:v>0.16200000000000001</c:v>
                </c:pt>
              </c:numCache>
            </c:numRef>
          </c:val>
          <c:extLst>
            <c:ext xmlns:c16="http://schemas.microsoft.com/office/drawing/2014/chart" uri="{C3380CC4-5D6E-409C-BE32-E72D297353CC}">
              <c16:uniqueId val="{00000000-58FD-4B21-8CE7-CC4873AF03F5}"/>
            </c:ext>
          </c:extLst>
        </c:ser>
        <c:ser>
          <c:idx val="1"/>
          <c:order val="1"/>
          <c:tx>
            <c:strRef>
              <c:f>Poverty!$D$2</c:f>
              <c:strCache>
                <c:ptCount val="1"/>
                <c:pt idx="0">
                  <c:v>United States</c:v>
                </c:pt>
              </c:strCache>
            </c:strRef>
          </c:tx>
          <c:spPr>
            <a:solidFill>
              <a:srgbClr val="E3520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Poverty!$B$3:$B$7</c:f>
              <c:numCache>
                <c:formatCode>General</c:formatCode>
                <c:ptCount val="5"/>
                <c:pt idx="0">
                  <c:v>2018</c:v>
                </c:pt>
                <c:pt idx="1">
                  <c:v>2019</c:v>
                </c:pt>
                <c:pt idx="2">
                  <c:v>2020</c:v>
                </c:pt>
                <c:pt idx="3">
                  <c:v>2021</c:v>
                </c:pt>
                <c:pt idx="4">
                  <c:v>2022</c:v>
                </c:pt>
              </c:numCache>
            </c:numRef>
          </c:cat>
          <c:val>
            <c:numRef>
              <c:f>Poverty!$D$3:$D$7</c:f>
              <c:numCache>
                <c:formatCode>0.00%</c:formatCode>
                <c:ptCount val="5"/>
                <c:pt idx="0">
                  <c:v>0.17499999999999999</c:v>
                </c:pt>
                <c:pt idx="1">
                  <c:v>0.16200000000000001</c:v>
                </c:pt>
                <c:pt idx="3">
                  <c:v>0.16500000000000001</c:v>
                </c:pt>
                <c:pt idx="4">
                  <c:v>0.159</c:v>
                </c:pt>
              </c:numCache>
            </c:numRef>
          </c:val>
          <c:extLst>
            <c:ext xmlns:c16="http://schemas.microsoft.com/office/drawing/2014/chart" uri="{C3380CC4-5D6E-409C-BE32-E72D297353CC}">
              <c16:uniqueId val="{00000001-58FD-4B21-8CE7-CC4873AF03F5}"/>
            </c:ext>
          </c:extLst>
        </c:ser>
        <c:dLbls>
          <c:showLegendKey val="0"/>
          <c:showVal val="0"/>
          <c:showCatName val="0"/>
          <c:showSerName val="0"/>
          <c:showPercent val="0"/>
          <c:showBubbleSize val="0"/>
        </c:dLbls>
        <c:gapWidth val="127"/>
        <c:overlap val="-27"/>
        <c:axId val="995586360"/>
        <c:axId val="995580240"/>
      </c:barChart>
      <c:catAx>
        <c:axId val="995586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5580240"/>
        <c:crosses val="autoZero"/>
        <c:auto val="1"/>
        <c:lblAlgn val="ctr"/>
        <c:lblOffset val="100"/>
        <c:noMultiLvlLbl val="0"/>
      </c:catAx>
      <c:valAx>
        <c:axId val="995580240"/>
        <c:scaling>
          <c:orientation val="minMax"/>
          <c:max val="0.2"/>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955863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0.20000615898775009"/>
          <c:w val="0.77945834681623705"/>
          <c:h val="0.70996000479232191"/>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2.8</c:v>
                </c:pt>
                <c:pt idx="2">
                  <c:v>1.9</c:v>
                </c:pt>
                <c:pt idx="3">
                  <c:v>3</c:v>
                </c:pt>
                <c:pt idx="5">
                  <c:v>3.3</c:v>
                </c:pt>
                <c:pt idx="6">
                  <c:v>1.8</c:v>
                </c:pt>
                <c:pt idx="7">
                  <c:v>3.6</c:v>
                </c:pt>
                <c:pt idx="8">
                  <c:v>2.7</c:v>
                </c:pt>
                <c:pt idx="10">
                  <c:v>4</c:v>
                </c:pt>
                <c:pt idx="11">
                  <c:v>2.2999999999999998</c:v>
                </c:pt>
                <c:pt idx="12">
                  <c:v>1.9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600"/>
            </a:pPr>
            <a:endParaRPr lang="en-US"/>
          </a:p>
        </c:txPr>
        <c:crossAx val="361585616"/>
        <c:crosses val="autoZero"/>
        <c:auto val="1"/>
        <c:lblAlgn val="ctr"/>
        <c:lblOffset val="100"/>
        <c:noMultiLvlLbl val="0"/>
      </c:catAx>
      <c:valAx>
        <c:axId val="361585616"/>
        <c:scaling>
          <c:orientation val="minMax"/>
          <c:max val="5"/>
          <c:min val="0"/>
        </c:scaling>
        <c:delete val="0"/>
        <c:axPos val="t"/>
        <c:majorGridlines>
          <c:spPr>
            <a:ln w="6350">
              <a:solidFill>
                <a:schemeClr val="accent4">
                  <a:lumMod val="90000"/>
                </a:schemeClr>
              </a:solidFill>
            </a:ln>
          </c:spPr>
        </c:majorGridlines>
        <c:title>
          <c:tx>
            <c:rich>
              <a:bodyPr/>
              <a:lstStyle/>
              <a:p>
                <a:pPr>
                  <a:defRPr/>
                </a:pPr>
                <a:r>
                  <a:rPr lang="en-US" dirty="0"/>
                  <a:t>Percentage</a:t>
                </a:r>
              </a:p>
            </c:rich>
          </c:tx>
          <c:overlay val="0"/>
        </c:title>
        <c:numFmt formatCode="#,##0.0" sourceLinked="0"/>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1"/>
      </c:valAx>
      <c:spPr>
        <a:ln w="3175">
          <a:solidFill>
            <a:schemeClr val="accent4">
              <a:lumMod val="90000"/>
            </a:schemeClr>
          </a:solidFill>
        </a:ln>
      </c:spPr>
    </c:plotArea>
    <c:plotVisOnly val="1"/>
    <c:dispBlanksAs val="gap"/>
    <c:showDLblsOverMax val="0"/>
  </c:chart>
  <c:txPr>
    <a:bodyPr/>
    <a:lstStyle/>
    <a:p>
      <a:pPr>
        <a:defRPr sz="1800">
          <a:solidFill>
            <a:srgbClr val="012169"/>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a:solidFill>
                  <a:schemeClr val="tx1"/>
                </a:solidFill>
              </a:rPr>
              <a:t>Accidental/Unintentional</a:t>
            </a:r>
            <a:r>
              <a:rPr lang="en-US" baseline="0" dirty="0">
                <a:solidFill>
                  <a:schemeClr val="tx1"/>
                </a:solidFill>
              </a:rPr>
              <a:t> Injury Top Causes of Death for Ages 6 to 15</a:t>
            </a:r>
          </a:p>
          <a:p>
            <a:pPr>
              <a:defRPr>
                <a:solidFill>
                  <a:schemeClr val="tx1"/>
                </a:solidFill>
              </a:defRPr>
            </a:pPr>
            <a:r>
              <a:rPr lang="en-US" baseline="0" dirty="0">
                <a:solidFill>
                  <a:schemeClr val="tx1"/>
                </a:solidFill>
              </a:rPr>
              <a:t>Missouri, 2018-2022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346111755309985"/>
          <c:y val="0.15992036124291933"/>
          <c:w val="0.54022086276425307"/>
          <c:h val="0.6187740981224874"/>
        </c:manualLayout>
      </c:layout>
      <c:pieChart>
        <c:varyColors val="1"/>
        <c:ser>
          <c:idx val="0"/>
          <c:order val="0"/>
          <c:spPr>
            <a:ln>
              <a:noFill/>
            </a:ln>
          </c:spPr>
          <c:dPt>
            <c:idx val="0"/>
            <c:bubble3D val="0"/>
            <c:spPr>
              <a:solidFill>
                <a:schemeClr val="bg2">
                  <a:lumMod val="65000"/>
                </a:schemeClr>
              </a:solidFill>
              <a:ln w="19050">
                <a:noFill/>
              </a:ln>
              <a:effectLst/>
            </c:spPr>
            <c:extLst>
              <c:ext xmlns:c16="http://schemas.microsoft.com/office/drawing/2014/chart" uri="{C3380CC4-5D6E-409C-BE32-E72D297353CC}">
                <c16:uniqueId val="{00000001-7A85-404B-B231-1B9E38BDD321}"/>
              </c:ext>
            </c:extLst>
          </c:dPt>
          <c:dPt>
            <c:idx val="1"/>
            <c:bubble3D val="0"/>
            <c:spPr>
              <a:solidFill>
                <a:srgbClr val="E35205"/>
              </a:solidFill>
              <a:ln w="19050">
                <a:noFill/>
              </a:ln>
              <a:effectLst/>
            </c:spPr>
            <c:extLst>
              <c:ext xmlns:c16="http://schemas.microsoft.com/office/drawing/2014/chart" uri="{C3380CC4-5D6E-409C-BE32-E72D297353CC}">
                <c16:uniqueId val="{00000003-7A85-404B-B231-1B9E38BDD321}"/>
              </c:ext>
            </c:extLst>
          </c:dPt>
          <c:dPt>
            <c:idx val="2"/>
            <c:bubble3D val="0"/>
            <c:spPr>
              <a:solidFill>
                <a:schemeClr val="accent3"/>
              </a:solidFill>
              <a:ln w="19050">
                <a:noFill/>
              </a:ln>
              <a:effectLst/>
            </c:spPr>
            <c:extLst>
              <c:ext xmlns:c16="http://schemas.microsoft.com/office/drawing/2014/chart" uri="{C3380CC4-5D6E-409C-BE32-E72D297353CC}">
                <c16:uniqueId val="{00000005-7A85-404B-B231-1B9E38BDD321}"/>
              </c:ext>
            </c:extLst>
          </c:dPt>
          <c:dPt>
            <c:idx val="3"/>
            <c:bubble3D val="0"/>
            <c:spPr>
              <a:solidFill>
                <a:srgbClr val="012169"/>
              </a:solidFill>
              <a:ln w="19050">
                <a:noFill/>
              </a:ln>
              <a:effectLst/>
            </c:spPr>
            <c:extLst>
              <c:ext xmlns:c16="http://schemas.microsoft.com/office/drawing/2014/chart" uri="{C3380CC4-5D6E-409C-BE32-E72D297353CC}">
                <c16:uniqueId val="{00000007-7A85-404B-B231-1B9E38BDD321}"/>
              </c:ext>
            </c:extLst>
          </c:dPt>
          <c:dPt>
            <c:idx val="4"/>
            <c:bubble3D val="0"/>
            <c:spPr>
              <a:solidFill>
                <a:schemeClr val="accent5"/>
              </a:solidFill>
              <a:ln w="19050">
                <a:noFill/>
              </a:ln>
              <a:effectLst/>
            </c:spPr>
            <c:extLst>
              <c:ext xmlns:c16="http://schemas.microsoft.com/office/drawing/2014/chart" uri="{C3380CC4-5D6E-409C-BE32-E72D297353CC}">
                <c16:uniqueId val="{00000009-7A85-404B-B231-1B9E38BDD321}"/>
              </c:ext>
            </c:extLst>
          </c:dPt>
          <c:dPt>
            <c:idx val="5"/>
            <c:bubble3D val="0"/>
            <c:spPr>
              <a:solidFill>
                <a:schemeClr val="accent2">
                  <a:lumMod val="20000"/>
                  <a:lumOff val="80000"/>
                </a:schemeClr>
              </a:solidFill>
              <a:ln w="19050">
                <a:noFill/>
              </a:ln>
              <a:effectLst/>
            </c:spPr>
            <c:extLst>
              <c:ext xmlns:c16="http://schemas.microsoft.com/office/drawing/2014/chart" uri="{C3380CC4-5D6E-409C-BE32-E72D297353CC}">
                <c16:uniqueId val="{0000000B-7A85-404B-B231-1B9E38BDD32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7A85-404B-B231-1B9E38BDD321}"/>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7A85-404B-B231-1B9E38BDD321}"/>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7A85-404B-B231-1B9E38BDD321}"/>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7A85-404B-B231-1B9E38BDD321}"/>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7A85-404B-B231-1B9E38BDD321}"/>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7A85-404B-B231-1B9E38BDD32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Accidents!$K$15:$K$20</c:f>
              <c:strCache>
                <c:ptCount val="6"/>
                <c:pt idx="0">
                  <c:v>Other</c:v>
                </c:pt>
                <c:pt idx="1">
                  <c:v>Motor Vehicle Accidents</c:v>
                </c:pt>
                <c:pt idx="2">
                  <c:v>Accidental Poisoning</c:v>
                </c:pt>
                <c:pt idx="3">
                  <c:v>Accidental Discharge of Firearms</c:v>
                </c:pt>
                <c:pt idx="4">
                  <c:v>Accidental Drowning</c:v>
                </c:pt>
                <c:pt idx="5">
                  <c:v>Accidental Exposure to Smoke/Fire/Flames</c:v>
                </c:pt>
              </c:strCache>
            </c:strRef>
          </c:cat>
          <c:val>
            <c:numRef>
              <c:f>Accidents!$L$15:$L$20</c:f>
              <c:numCache>
                <c:formatCode>0.0%</c:formatCode>
                <c:ptCount val="6"/>
                <c:pt idx="0">
                  <c:v>0.122</c:v>
                </c:pt>
                <c:pt idx="1">
                  <c:v>0.5173913043478261</c:v>
                </c:pt>
                <c:pt idx="2">
                  <c:v>9.1304347826086957E-2</c:v>
                </c:pt>
                <c:pt idx="3">
                  <c:v>4.3478260869565216E-2</c:v>
                </c:pt>
                <c:pt idx="4">
                  <c:v>0.13478260869565217</c:v>
                </c:pt>
                <c:pt idx="5">
                  <c:v>9.1304347826086957E-2</c:v>
                </c:pt>
              </c:numCache>
            </c:numRef>
          </c:val>
          <c:extLst>
            <c:ext xmlns:c16="http://schemas.microsoft.com/office/drawing/2014/chart" uri="{C3380CC4-5D6E-409C-BE32-E72D297353CC}">
              <c16:uniqueId val="{0000000C-7A85-404B-B231-1B9E38BDD32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1146056196816548E-2"/>
          <c:y val="0.75990520589457866"/>
          <c:w val="0.86189294973559138"/>
          <c:h val="0.2400947941054212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0" i="0" u="none" strike="noStrike" kern="1200" spc="0" baseline="0">
                <a:solidFill>
                  <a:srgbClr val="012169"/>
                </a:solidFill>
                <a:latin typeface="Montserrat" panose="00000500000000000000" pitchFamily="2" charset="0"/>
                <a:ea typeface="+mn-ea"/>
                <a:cs typeface="+mn-cs"/>
              </a:defRPr>
            </a:pPr>
            <a:r>
              <a:rPr lang="en-US" sz="1400" b="0" i="0" u="none" strike="noStrike" kern="1200" spc="0" baseline="0">
                <a:solidFill>
                  <a:srgbClr val="012169"/>
                </a:solidFill>
                <a:latin typeface="Montserrat" panose="00000500000000000000" pitchFamily="2" charset="0"/>
                <a:ea typeface="+mn-ea"/>
                <a:cs typeface="+mn-cs"/>
              </a:rPr>
              <a:t>Percent Without Health Insurance</a:t>
            </a:r>
          </a:p>
          <a:p>
            <a:pPr algn="ctr" rtl="0">
              <a:defRPr lang="en-US">
                <a:solidFill>
                  <a:srgbClr val="012169"/>
                </a:solidFill>
                <a:latin typeface="Montserrat" panose="00000500000000000000" pitchFamily="2" charset="0"/>
              </a:defRPr>
            </a:pPr>
            <a:r>
              <a:rPr lang="en-US" sz="1400" b="0" i="0" u="none" strike="noStrike" kern="1200" spc="0" baseline="0">
                <a:solidFill>
                  <a:srgbClr val="012169"/>
                </a:solidFill>
                <a:latin typeface="Montserrat" panose="00000500000000000000" pitchFamily="2" charset="0"/>
                <a:ea typeface="+mn-ea"/>
                <a:cs typeface="+mn-cs"/>
              </a:rPr>
              <a:t>6 to 18 Years of Age</a:t>
            </a:r>
          </a:p>
        </c:rich>
      </c:tx>
      <c:overlay val="0"/>
      <c:spPr>
        <a:noFill/>
        <a:ln>
          <a:noFill/>
        </a:ln>
        <a:effectLst/>
      </c:spPr>
      <c:txPr>
        <a:bodyPr rot="0" spcFirstLastPara="1" vertOverflow="ellipsis" vert="horz" wrap="square" anchor="ctr" anchorCtr="1"/>
        <a:lstStyle/>
        <a:p>
          <a:pPr algn="ctr" rtl="0">
            <a:defRPr lang="en-US" sz="1400" b="0" i="0" u="none" strike="noStrike" kern="1200" spc="0" baseline="0">
              <a:solidFill>
                <a:srgbClr val="012169"/>
              </a:solidFill>
              <a:latin typeface="Montserrat" panose="00000500000000000000" pitchFamily="2" charset="0"/>
              <a:ea typeface="+mn-ea"/>
              <a:cs typeface="+mn-cs"/>
            </a:defRPr>
          </a:pPr>
          <a:endParaRPr lang="en-US"/>
        </a:p>
      </c:txPr>
    </c:title>
    <c:autoTitleDeleted val="0"/>
    <c:plotArea>
      <c:layout/>
      <c:barChart>
        <c:barDir val="col"/>
        <c:grouping val="clustered"/>
        <c:varyColors val="0"/>
        <c:ser>
          <c:idx val="0"/>
          <c:order val="0"/>
          <c:tx>
            <c:strRef>
              <c:f>Uninsured!$C$2</c:f>
              <c:strCache>
                <c:ptCount val="1"/>
                <c:pt idx="0">
                  <c:v>Missouri</c:v>
                </c:pt>
              </c:strCache>
            </c:strRef>
          </c:tx>
          <c:spPr>
            <a:solidFill>
              <a:srgbClr val="01216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Uninsured!$B$3:$B$7</c:f>
              <c:numCache>
                <c:formatCode>General</c:formatCode>
                <c:ptCount val="5"/>
                <c:pt idx="0">
                  <c:v>2018</c:v>
                </c:pt>
                <c:pt idx="1">
                  <c:v>2019</c:v>
                </c:pt>
                <c:pt idx="2">
                  <c:v>2020</c:v>
                </c:pt>
                <c:pt idx="3">
                  <c:v>2021</c:v>
                </c:pt>
                <c:pt idx="4">
                  <c:v>2022</c:v>
                </c:pt>
              </c:numCache>
            </c:numRef>
          </c:cat>
          <c:val>
            <c:numRef>
              <c:f>Uninsured!$C$3:$C$7</c:f>
              <c:numCache>
                <c:formatCode>0.00%</c:formatCode>
                <c:ptCount val="5"/>
                <c:pt idx="0">
                  <c:v>5.8999999999999997E-2</c:v>
                </c:pt>
                <c:pt idx="1">
                  <c:v>6.5000000000000002E-2</c:v>
                </c:pt>
                <c:pt idx="3">
                  <c:v>5.8000000000000003E-2</c:v>
                </c:pt>
                <c:pt idx="4" formatCode="0%">
                  <c:v>0.06</c:v>
                </c:pt>
              </c:numCache>
            </c:numRef>
          </c:val>
          <c:extLst>
            <c:ext xmlns:c16="http://schemas.microsoft.com/office/drawing/2014/chart" uri="{C3380CC4-5D6E-409C-BE32-E72D297353CC}">
              <c16:uniqueId val="{00000000-94DD-4A7F-A5F5-3436B54DD132}"/>
            </c:ext>
          </c:extLst>
        </c:ser>
        <c:ser>
          <c:idx val="1"/>
          <c:order val="1"/>
          <c:tx>
            <c:strRef>
              <c:f>Uninsured!$D$2</c:f>
              <c:strCache>
                <c:ptCount val="1"/>
                <c:pt idx="0">
                  <c:v>United States</c:v>
                </c:pt>
              </c:strCache>
            </c:strRef>
          </c:tx>
          <c:spPr>
            <a:solidFill>
              <a:srgbClr val="E3520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Uninsured!$B$3:$B$7</c:f>
              <c:numCache>
                <c:formatCode>General</c:formatCode>
                <c:ptCount val="5"/>
                <c:pt idx="0">
                  <c:v>2018</c:v>
                </c:pt>
                <c:pt idx="1">
                  <c:v>2019</c:v>
                </c:pt>
                <c:pt idx="2">
                  <c:v>2020</c:v>
                </c:pt>
                <c:pt idx="3">
                  <c:v>2021</c:v>
                </c:pt>
                <c:pt idx="4">
                  <c:v>2022</c:v>
                </c:pt>
              </c:numCache>
            </c:numRef>
          </c:cat>
          <c:val>
            <c:numRef>
              <c:f>Uninsured!$D$3:$D$7</c:f>
              <c:numCache>
                <c:formatCode>0.00%</c:formatCode>
                <c:ptCount val="5"/>
                <c:pt idx="0">
                  <c:v>5.6000000000000001E-2</c:v>
                </c:pt>
                <c:pt idx="1">
                  <c:v>6.0999999999999999E-2</c:v>
                </c:pt>
                <c:pt idx="3">
                  <c:v>5.7000000000000002E-2</c:v>
                </c:pt>
                <c:pt idx="4">
                  <c:v>5.3999999999999999E-2</c:v>
                </c:pt>
              </c:numCache>
            </c:numRef>
          </c:val>
          <c:extLst>
            <c:ext xmlns:c16="http://schemas.microsoft.com/office/drawing/2014/chart" uri="{C3380CC4-5D6E-409C-BE32-E72D297353CC}">
              <c16:uniqueId val="{00000001-94DD-4A7F-A5F5-3436B54DD132}"/>
            </c:ext>
          </c:extLst>
        </c:ser>
        <c:dLbls>
          <c:showLegendKey val="0"/>
          <c:showVal val="0"/>
          <c:showCatName val="0"/>
          <c:showSerName val="0"/>
          <c:showPercent val="0"/>
          <c:showBubbleSize val="0"/>
        </c:dLbls>
        <c:gapWidth val="127"/>
        <c:overlap val="-27"/>
        <c:axId val="505088296"/>
        <c:axId val="505085416"/>
      </c:barChart>
      <c:catAx>
        <c:axId val="505088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rtl="0">
              <a:defRPr lang="en-US" sz="1000" b="0" i="0" u="none" strike="noStrike" kern="1200" spc="0" baseline="0">
                <a:solidFill>
                  <a:srgbClr val="012169"/>
                </a:solidFill>
                <a:latin typeface="Montserrat" panose="00000500000000000000" pitchFamily="2" charset="0"/>
                <a:ea typeface="+mn-ea"/>
                <a:cs typeface="+mn-cs"/>
              </a:defRPr>
            </a:pPr>
            <a:endParaRPr lang="en-US"/>
          </a:p>
        </c:txPr>
        <c:crossAx val="505085416"/>
        <c:crosses val="autoZero"/>
        <c:auto val="1"/>
        <c:lblAlgn val="ctr"/>
        <c:lblOffset val="100"/>
        <c:noMultiLvlLbl val="0"/>
      </c:catAx>
      <c:valAx>
        <c:axId val="50508541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lgn="ctr" rtl="0">
              <a:defRPr lang="en-US" sz="1000" b="0" i="0" u="none" strike="noStrike" kern="1200" spc="0" baseline="0">
                <a:solidFill>
                  <a:srgbClr val="012169"/>
                </a:solidFill>
                <a:latin typeface="Montserrat" panose="00000500000000000000" pitchFamily="2" charset="0"/>
                <a:ea typeface="+mn-ea"/>
                <a:cs typeface="+mn-cs"/>
              </a:defRPr>
            </a:pPr>
            <a:endParaRPr lang="en-US"/>
          </a:p>
        </c:txPr>
        <c:crossAx val="5050882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lgn="ctr" rtl="0">
            <a:defRPr lang="en-US" sz="1000" b="0" i="0" u="none" strike="noStrike" kern="1200" spc="0" baseline="0">
              <a:solidFill>
                <a:srgbClr val="012169"/>
              </a:solidFill>
              <a:latin typeface="Montserrat" panose="00000500000000000000"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rgbClr val="012169"/>
                </a:solidFill>
                <a:latin typeface="Montserrat" panose="00000500000000000000" pitchFamily="2" charset="0"/>
              </a:rPr>
              <a:t>Top</a:t>
            </a:r>
            <a:r>
              <a:rPr lang="en-US" sz="1600" baseline="0" dirty="0">
                <a:solidFill>
                  <a:srgbClr val="012169"/>
                </a:solidFill>
                <a:latin typeface="Montserrat" panose="00000500000000000000" pitchFamily="2" charset="0"/>
              </a:rPr>
              <a:t> 2 Types of Cancer for Ages 6 to 15</a:t>
            </a:r>
            <a:endParaRPr lang="en-US" sz="1600" dirty="0">
              <a:solidFill>
                <a:srgbClr val="012169"/>
              </a:solidFill>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Cancer!$N$2</c:f>
              <c:strCache>
                <c:ptCount val="1"/>
                <c:pt idx="0">
                  <c:v>2018-2022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Cancer!$M$3:$M$4</c:f>
              <c:strCache>
                <c:ptCount val="2"/>
                <c:pt idx="0">
                  <c:v>Leukemia</c:v>
                </c:pt>
                <c:pt idx="1">
                  <c:v>Meninges, Brain, and Other Parts of Central Nervous System</c:v>
                </c:pt>
              </c:strCache>
            </c:strRef>
          </c:cat>
          <c:val>
            <c:numRef>
              <c:f>Cancer!$N$3:$N$4</c:f>
              <c:numCache>
                <c:formatCode>General</c:formatCode>
                <c:ptCount val="2"/>
                <c:pt idx="0">
                  <c:v>11</c:v>
                </c:pt>
                <c:pt idx="1">
                  <c:v>19</c:v>
                </c:pt>
              </c:numCache>
            </c:numRef>
          </c:val>
          <c:extLst>
            <c:ext xmlns:c16="http://schemas.microsoft.com/office/drawing/2014/chart" uri="{C3380CC4-5D6E-409C-BE32-E72D297353CC}">
              <c16:uniqueId val="{00000000-9E38-471D-B726-411E1892F4D1}"/>
            </c:ext>
          </c:extLst>
        </c:ser>
        <c:ser>
          <c:idx val="1"/>
          <c:order val="1"/>
          <c:tx>
            <c:strRef>
              <c:f>Cancer!$O$2</c:f>
              <c:strCache>
                <c:ptCount val="1"/>
                <c:pt idx="0">
                  <c:v>2013-2017</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12169"/>
                    </a:solidFill>
                    <a:latin typeface="Montserrat" panose="000005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Cancer!$M$3:$M$4</c:f>
              <c:strCache>
                <c:ptCount val="2"/>
                <c:pt idx="0">
                  <c:v>Leukemia</c:v>
                </c:pt>
                <c:pt idx="1">
                  <c:v>Meninges, Brain, and Other Parts of Central Nervous System</c:v>
                </c:pt>
              </c:strCache>
            </c:strRef>
          </c:cat>
          <c:val>
            <c:numRef>
              <c:f>Cancer!$O$3:$O$4</c:f>
              <c:numCache>
                <c:formatCode>General</c:formatCode>
                <c:ptCount val="2"/>
                <c:pt idx="0">
                  <c:v>28</c:v>
                </c:pt>
                <c:pt idx="1">
                  <c:v>35</c:v>
                </c:pt>
              </c:numCache>
            </c:numRef>
          </c:val>
          <c:extLst>
            <c:ext xmlns:c16="http://schemas.microsoft.com/office/drawing/2014/chart" uri="{C3380CC4-5D6E-409C-BE32-E72D297353CC}">
              <c16:uniqueId val="{00000001-9E38-471D-B726-411E1892F4D1}"/>
            </c:ext>
          </c:extLst>
        </c:ser>
        <c:dLbls>
          <c:showLegendKey val="0"/>
          <c:showVal val="0"/>
          <c:showCatName val="0"/>
          <c:showSerName val="0"/>
          <c:showPercent val="0"/>
          <c:showBubbleSize val="0"/>
        </c:dLbls>
        <c:gapWidth val="107"/>
        <c:axId val="995591760"/>
        <c:axId val="995592120"/>
      </c:barChart>
      <c:catAx>
        <c:axId val="995591760"/>
        <c:scaling>
          <c:orientation val="minMax"/>
        </c:scaling>
        <c:delete val="0"/>
        <c:axPos val="l"/>
        <c:numFmt formatCode="General" sourceLinked="1"/>
        <c:majorTickMark val="none"/>
        <c:minorTickMark val="none"/>
        <c:tickLblPos val="nextTo"/>
        <c:spPr>
          <a:noFill/>
          <a:ln w="9525" cap="flat" cmpd="sng" algn="ctr">
            <a:solidFill>
              <a:schemeClr val="bg2">
                <a:lumMod val="85000"/>
              </a:schemeClr>
            </a:solidFill>
            <a:round/>
          </a:ln>
          <a:effectLst/>
        </c:spPr>
        <c:txPr>
          <a:bodyPr rot="-60000000" spcFirstLastPara="1" vertOverflow="ellipsis" vert="horz" wrap="square" anchor="ctr" anchorCtr="1"/>
          <a:lstStyle/>
          <a:p>
            <a:pPr>
              <a:defRPr sz="1200" b="0" i="0" u="none" strike="noStrike" kern="1200" baseline="0">
                <a:solidFill>
                  <a:srgbClr val="012169"/>
                </a:solidFill>
                <a:latin typeface="Montserrat" panose="00000500000000000000" pitchFamily="2" charset="0"/>
                <a:ea typeface="+mn-ea"/>
                <a:cs typeface="+mn-cs"/>
              </a:defRPr>
            </a:pPr>
            <a:endParaRPr lang="en-US"/>
          </a:p>
        </c:txPr>
        <c:crossAx val="995592120"/>
        <c:crosses val="autoZero"/>
        <c:auto val="1"/>
        <c:lblAlgn val="ctr"/>
        <c:lblOffset val="100"/>
        <c:noMultiLvlLbl val="0"/>
      </c:catAx>
      <c:valAx>
        <c:axId val="9955921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tx1"/>
                    </a:solidFill>
                  </a:rPr>
                  <a:t>Death</a:t>
                </a:r>
                <a:r>
                  <a:rPr lang="en-US" baseline="0" dirty="0">
                    <a:solidFill>
                      <a:schemeClr val="tx1"/>
                    </a:solidFill>
                  </a:rPr>
                  <a:t> Counts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2169"/>
                </a:solidFill>
                <a:latin typeface="Montserrat" panose="00000500000000000000" pitchFamily="2" charset="0"/>
                <a:ea typeface="+mn-ea"/>
                <a:cs typeface="+mn-cs"/>
              </a:defRPr>
            </a:pPr>
            <a:endParaRPr lang="en-US"/>
          </a:p>
        </c:txPr>
        <c:crossAx val="9955917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012169"/>
              </a:solidFill>
              <a:latin typeface="Montserrat" panose="00000500000000000000"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0" i="0" u="none" strike="noStrike" kern="1200" spc="0" baseline="0">
                <a:solidFill>
                  <a:schemeClr val="tx1"/>
                </a:solidFill>
                <a:latin typeface="+mn-lt"/>
                <a:ea typeface="+mn-ea"/>
                <a:cs typeface="+mn-cs"/>
              </a:defRPr>
            </a:pPr>
            <a:r>
              <a:rPr lang="en-US" sz="1600"/>
              <a:t>Missouri Homicide Death Rate for Ages 6 to 15</a:t>
            </a:r>
          </a:p>
        </c:rich>
      </c:tx>
      <c:overlay val="0"/>
      <c:spPr>
        <a:noFill/>
        <a:ln>
          <a:noFill/>
        </a:ln>
        <a:effectLst/>
      </c:spPr>
      <c:txPr>
        <a:bodyPr rot="0" spcFirstLastPara="1" vertOverflow="ellipsis" vert="horz" wrap="square" anchor="ctr" anchorCtr="1"/>
        <a:lstStyle/>
        <a:p>
          <a:pPr algn="ctr" rtl="0">
            <a:defRPr lang="en-US"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Homicide!$B$5</c:f>
              <c:strCache>
                <c:ptCount val="1"/>
                <c:pt idx="0">
                  <c:v>2013-2017</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Homicide!$C$4:$D$4</c:f>
              <c:strCache>
                <c:ptCount val="2"/>
                <c:pt idx="0">
                  <c:v>6 to 12</c:v>
                </c:pt>
                <c:pt idx="1">
                  <c:v>13 to 15</c:v>
                </c:pt>
              </c:strCache>
            </c:strRef>
          </c:cat>
          <c:val>
            <c:numRef>
              <c:f>Homicide!$C$5:$D$5</c:f>
              <c:numCache>
                <c:formatCode>General</c:formatCode>
                <c:ptCount val="2"/>
                <c:pt idx="0">
                  <c:v>0.95</c:v>
                </c:pt>
                <c:pt idx="1">
                  <c:v>1.87</c:v>
                </c:pt>
              </c:numCache>
            </c:numRef>
          </c:val>
          <c:extLst>
            <c:ext xmlns:c16="http://schemas.microsoft.com/office/drawing/2014/chart" uri="{C3380CC4-5D6E-409C-BE32-E72D297353CC}">
              <c16:uniqueId val="{00000000-527E-4511-A5C3-4E58B0DFE4B4}"/>
            </c:ext>
          </c:extLst>
        </c:ser>
        <c:ser>
          <c:idx val="1"/>
          <c:order val="1"/>
          <c:tx>
            <c:strRef>
              <c:f>Homicide!$B$6</c:f>
              <c:strCache>
                <c:ptCount val="1"/>
                <c:pt idx="0">
                  <c:v>2018-2022</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Homicide!$C$4:$D$4</c:f>
              <c:strCache>
                <c:ptCount val="2"/>
                <c:pt idx="0">
                  <c:v>6 to 12</c:v>
                </c:pt>
                <c:pt idx="1">
                  <c:v>13 to 15</c:v>
                </c:pt>
              </c:strCache>
            </c:strRef>
          </c:cat>
          <c:val>
            <c:numRef>
              <c:f>Homicide!$C$6:$D$6</c:f>
              <c:numCache>
                <c:formatCode>General</c:formatCode>
                <c:ptCount val="2"/>
                <c:pt idx="0">
                  <c:v>1.3</c:v>
                </c:pt>
                <c:pt idx="1">
                  <c:v>5.5</c:v>
                </c:pt>
              </c:numCache>
            </c:numRef>
          </c:val>
          <c:extLst>
            <c:ext xmlns:c16="http://schemas.microsoft.com/office/drawing/2014/chart" uri="{C3380CC4-5D6E-409C-BE32-E72D297353CC}">
              <c16:uniqueId val="{00000001-527E-4511-A5C3-4E58B0DFE4B4}"/>
            </c:ext>
          </c:extLst>
        </c:ser>
        <c:dLbls>
          <c:showLegendKey val="0"/>
          <c:showVal val="0"/>
          <c:showCatName val="0"/>
          <c:showSerName val="0"/>
          <c:showPercent val="0"/>
          <c:showBubbleSize val="0"/>
        </c:dLbls>
        <c:gapWidth val="137"/>
        <c:overlap val="-27"/>
        <c:axId val="923459416"/>
        <c:axId val="923456176"/>
      </c:barChart>
      <c:catAx>
        <c:axId val="92345941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923456176"/>
        <c:crosses val="autoZero"/>
        <c:auto val="1"/>
        <c:lblAlgn val="ctr"/>
        <c:lblOffset val="100"/>
        <c:noMultiLvlLbl val="0"/>
      </c:catAx>
      <c:valAx>
        <c:axId val="92345617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crossAx val="9234594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100" b="0" i="0" u="none" strike="noStrike" kern="1200" baseline="0">
          <a:solidFill>
            <a:schemeClr val="tx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0" i="0" u="none" strike="noStrike" kern="1200" spc="0" baseline="0">
                <a:solidFill>
                  <a:schemeClr val="tx1"/>
                </a:solidFill>
                <a:latin typeface="+mn-lt"/>
                <a:ea typeface="+mn-ea"/>
                <a:cs typeface="+mn-cs"/>
              </a:defRPr>
            </a:pPr>
            <a:r>
              <a:rPr lang="en-US" sz="1400" b="0" i="0" baseline="0" dirty="0">
                <a:effectLst/>
              </a:rPr>
              <a:t>Missouri Suicide Death Rate for Ages 6 to 15</a:t>
            </a:r>
            <a:endParaRPr lang="en-US" sz="1400" dirty="0">
              <a:effectLst/>
            </a:endParaRPr>
          </a:p>
        </c:rich>
      </c:tx>
      <c:overlay val="0"/>
      <c:spPr>
        <a:noFill/>
        <a:ln>
          <a:noFill/>
        </a:ln>
        <a:effectLst/>
      </c:spPr>
      <c:txPr>
        <a:bodyPr rot="0" spcFirstLastPara="1" vertOverflow="ellipsis" vert="horz" wrap="square" anchor="ctr" anchorCtr="1"/>
        <a:lstStyle/>
        <a:p>
          <a:pPr>
            <a:defRPr lang="en-US" sz="1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2013-2017</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5-19A9-44A3-BD4F-FB1D040D976E}"/>
              </c:ext>
            </c:extLst>
          </c:dPt>
          <c:dLbls>
            <c:dLbl>
              <c:idx val="0"/>
              <c:tx>
                <c:rich>
                  <a:bodyPr/>
                  <a:lstStyle/>
                  <a:p>
                    <a:fld id="{6D835F8E-A6A2-4F29-9007-D6FED384BCF3}" type="CELLREF">
                      <a:rPr lang="en-US" smtClean="0"/>
                      <a:pPr/>
                      <a:t>[CELLREF]</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dlblFTEntry>
                      <c15:txfldGUID>{6D835F8E-A6A2-4F29-9007-D6FED384BCF3}</c15:txfldGUID>
                      <c15:f>Sheet1!$E$2</c15:f>
                      <c15:dlblFieldTableCache>
                        <c:ptCount val="1"/>
                        <c:pt idx="0">
                          <c:v>0.6*</c:v>
                        </c:pt>
                      </c15:dlblFieldTableCache>
                    </c15:dlblFTEntry>
                  </c15:dlblFieldTable>
                  <c15:showDataLabelsRange val="0"/>
                </c:ext>
                <c:ext xmlns:c16="http://schemas.microsoft.com/office/drawing/2014/chart" uri="{C3380CC4-5D6E-409C-BE32-E72D297353CC}">
                  <c16:uniqueId val="{00000003-19A9-44A3-BD4F-FB1D040D976E}"/>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Age 6 to 12</c:v>
                </c:pt>
                <c:pt idx="1">
                  <c:v>Age 13 to 15</c:v>
                </c:pt>
              </c:strCache>
            </c:strRef>
          </c:cat>
          <c:val>
            <c:numRef>
              <c:f>Sheet1!$B$2:$B$3</c:f>
              <c:numCache>
                <c:formatCode>General</c:formatCode>
                <c:ptCount val="2"/>
                <c:pt idx="0">
                  <c:v>0.6</c:v>
                </c:pt>
                <c:pt idx="1">
                  <c:v>6.9</c:v>
                </c:pt>
              </c:numCache>
            </c:numRef>
          </c:val>
          <c:extLst>
            <c:ext xmlns:c16="http://schemas.microsoft.com/office/drawing/2014/chart" uri="{C3380CC4-5D6E-409C-BE32-E72D297353CC}">
              <c16:uniqueId val="{00000000-19A9-44A3-BD4F-FB1D040D976E}"/>
            </c:ext>
          </c:extLst>
        </c:ser>
        <c:ser>
          <c:idx val="1"/>
          <c:order val="1"/>
          <c:tx>
            <c:strRef>
              <c:f>Sheet1!$C$1</c:f>
              <c:strCache>
                <c:ptCount val="1"/>
                <c:pt idx="0">
                  <c:v>2018-2022</c:v>
                </c:pt>
              </c:strCache>
            </c:strRef>
          </c:tx>
          <c:spPr>
            <a:solidFill>
              <a:schemeClr val="tx1"/>
            </a:solidFill>
            <a:ln>
              <a:noFill/>
            </a:ln>
            <a:effectLst/>
          </c:spPr>
          <c:invertIfNegative val="0"/>
          <c:dLbls>
            <c:dLbl>
              <c:idx val="0"/>
              <c:tx>
                <c:rich>
                  <a:bodyPr/>
                  <a:lstStyle/>
                  <a:p>
                    <a:fld id="{AE05AAD8-82A1-47E2-8262-5CD21B369EB2}" type="CELLREF">
                      <a:rPr lang="en-US" smtClean="0"/>
                      <a:pPr/>
                      <a:t>[CELLREF]</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dlblFTEntry>
                      <c15:txfldGUID>{AE05AAD8-82A1-47E2-8262-5CD21B369EB2}</c15:txfldGUID>
                      <c15:f>Sheet1!$E$3</c15:f>
                      <c15:dlblFieldTableCache>
                        <c:ptCount val="1"/>
                        <c:pt idx="0">
                          <c:v>0.7*</c:v>
                        </c:pt>
                      </c15:dlblFieldTableCache>
                    </c15:dlblFTEntry>
                  </c15:dlblFieldTable>
                  <c15:showDataLabelsRange val="0"/>
                </c:ext>
                <c:ext xmlns:c16="http://schemas.microsoft.com/office/drawing/2014/chart" uri="{C3380CC4-5D6E-409C-BE32-E72D297353CC}">
                  <c16:uniqueId val="{00000004-19A9-44A3-BD4F-FB1D040D976E}"/>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Age 6 to 12</c:v>
                </c:pt>
                <c:pt idx="1">
                  <c:v>Age 13 to 15</c:v>
                </c:pt>
              </c:strCache>
            </c:strRef>
          </c:cat>
          <c:val>
            <c:numRef>
              <c:f>Sheet1!$C$2:$C$3</c:f>
              <c:numCache>
                <c:formatCode>General</c:formatCode>
                <c:ptCount val="2"/>
                <c:pt idx="0">
                  <c:v>0.7</c:v>
                </c:pt>
                <c:pt idx="1">
                  <c:v>7.4</c:v>
                </c:pt>
              </c:numCache>
            </c:numRef>
          </c:val>
          <c:extLst>
            <c:ext xmlns:c16="http://schemas.microsoft.com/office/drawing/2014/chart" uri="{C3380CC4-5D6E-409C-BE32-E72D297353CC}">
              <c16:uniqueId val="{00000001-19A9-44A3-BD4F-FB1D040D976E}"/>
            </c:ext>
          </c:extLst>
        </c:ser>
        <c:dLbls>
          <c:showLegendKey val="0"/>
          <c:showVal val="0"/>
          <c:showCatName val="0"/>
          <c:showSerName val="0"/>
          <c:showPercent val="0"/>
          <c:showBubbleSize val="0"/>
        </c:dLbls>
        <c:gapWidth val="137"/>
        <c:overlap val="-27"/>
        <c:axId val="794464944"/>
        <c:axId val="794461704"/>
      </c:barChart>
      <c:catAx>
        <c:axId val="7944649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794461704"/>
        <c:crosses val="autoZero"/>
        <c:auto val="1"/>
        <c:lblAlgn val="ctr"/>
        <c:lblOffset val="100"/>
        <c:noMultiLvlLbl val="0"/>
      </c:catAx>
      <c:valAx>
        <c:axId val="794461704"/>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944649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34887684493983"/>
          <c:y val="0.17230593936289984"/>
          <c:w val="0.70370078740157493"/>
          <c:h val="0.80192983052466227"/>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39.9</c:v>
                </c:pt>
                <c:pt idx="2">
                  <c:v>36.9</c:v>
                </c:pt>
                <c:pt idx="3">
                  <c:v>42.9</c:v>
                </c:pt>
                <c:pt idx="5">
                  <c:v>27</c:v>
                </c:pt>
                <c:pt idx="6">
                  <c:v>38.9</c:v>
                </c:pt>
                <c:pt idx="7">
                  <c:v>47.4</c:v>
                </c:pt>
                <c:pt idx="8">
                  <c:v>47.6</c:v>
                </c:pt>
                <c:pt idx="10">
                  <c:v>37.5</c:v>
                </c:pt>
                <c:pt idx="11">
                  <c:v>38.1</c:v>
                </c:pt>
                <c:pt idx="12">
                  <c:v>40.799999999999997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200"/>
            </a:pPr>
            <a:endParaRPr lang="en-US"/>
          </a:p>
        </c:txPr>
        <c:crossAx val="361585616"/>
        <c:crosses val="autoZero"/>
        <c:auto val="1"/>
        <c:lblAlgn val="ctr"/>
        <c:lblOffset val="100"/>
        <c:noMultiLvlLbl val="0"/>
      </c:catAx>
      <c:valAx>
        <c:axId val="361585616"/>
        <c:scaling>
          <c:orientation val="minMax"/>
          <c:max val="60"/>
          <c:min val="0"/>
        </c:scaling>
        <c:delete val="0"/>
        <c:axPos val="t"/>
        <c:majorGridlines>
          <c:spPr>
            <a:ln w="6350">
              <a:solidFill>
                <a:schemeClr val="accent4">
                  <a:lumMod val="90000"/>
                </a:schemeClr>
              </a:solidFill>
            </a:ln>
          </c:spPr>
        </c:majorGridlines>
        <c:title>
          <c:tx>
            <c:rich>
              <a:bodyPr/>
              <a:lstStyle/>
              <a:p>
                <a:pPr>
                  <a:defRPr/>
                </a:pPr>
                <a:r>
                  <a:rPr lang="en-US"/>
                  <a:t>Percentage</a:t>
                </a:r>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10"/>
      </c:valAx>
      <c:spPr>
        <a:ln w="3175">
          <a:solidFill>
            <a:schemeClr val="accent4">
              <a:lumMod val="90000"/>
            </a:schemeClr>
          </a:solidFill>
        </a:ln>
      </c:spPr>
    </c:plotArea>
    <c:plotVisOnly val="1"/>
    <c:dispBlanksAs val="gap"/>
    <c:showDLblsOverMax val="0"/>
  </c:chart>
  <c:txPr>
    <a:bodyPr/>
    <a:lstStyle/>
    <a:p>
      <a:pPr>
        <a:defRPr sz="1400">
          <a:solidFill>
            <a:srgbClr val="012169"/>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12169"/>
                </a:solidFill>
                <a:latin typeface="+mn-lt"/>
                <a:ea typeface="+mn-ea"/>
                <a:cs typeface="+mn-cs"/>
              </a:defRPr>
            </a:pPr>
            <a:r>
              <a:rPr lang="en-US" b="1" dirty="0"/>
              <a:t>Trending,</a:t>
            </a:r>
            <a:r>
              <a:rPr lang="en-US" b="1" baseline="0" dirty="0"/>
              <a:t> </a:t>
            </a:r>
            <a:r>
              <a:rPr lang="en-US" b="1" dirty="0"/>
              <a:t>By Race/Ethnicity</a:t>
            </a:r>
          </a:p>
        </c:rich>
      </c:tx>
      <c:layout>
        <c:manualLayout>
          <c:xMode val="edge"/>
          <c:yMode val="edge"/>
          <c:x val="6.0635715857809587E-2"/>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12169"/>
              </a:solidFill>
              <a:latin typeface="+mn-lt"/>
              <a:ea typeface="+mn-ea"/>
              <a:cs typeface="+mn-cs"/>
            </a:defRPr>
          </a:pPr>
          <a:endParaRPr lang="en-US"/>
        </a:p>
      </c:txPr>
    </c:title>
    <c:autoTitleDeleted val="0"/>
    <c:plotArea>
      <c:layout>
        <c:manualLayout>
          <c:layoutTarget val="inner"/>
          <c:xMode val="edge"/>
          <c:yMode val="edge"/>
          <c:x val="5.7987625500480124E-2"/>
          <c:y val="0.11941988581739561"/>
          <c:w val="0.91778503499610575"/>
          <c:h val="0.74594359605551008"/>
        </c:manualLayout>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Sheet1!$A$2:$A$6</c:f>
              <c:numCache>
                <c:formatCode>General</c:formatCode>
                <c:ptCount val="4"/>
                <c:pt idx="0">
                  <c:v>2015</c:v>
                </c:pt>
                <c:pt idx="1">
                  <c:v>2017</c:v>
                </c:pt>
                <c:pt idx="2">
                  <c:v>2019</c:v>
                </c:pt>
                <c:pt idx="3">
                  <c:v>2021</c:v>
                </c:pt>
              </c:numCache>
            </c:numRef>
          </c:cat>
          <c:val>
            <c:numRef>
              <c:f>Sheet1!$B$2:$B$6</c:f>
              <c:numCache>
                <c:formatCode>General</c:formatCode>
                <c:ptCount val="4"/>
                <c:pt idx="0">
                  <c:v>34.299999999999997</c:v>
                </c:pt>
                <c:pt idx="1">
                  <c:v>35.4</c:v>
                </c:pt>
                <c:pt idx="2">
                  <c:v>40.299999999999997</c:v>
                </c:pt>
                <c:pt idx="3">
                  <c:v>37.5</c:v>
                </c:pt>
              </c:numCache>
            </c:numRef>
          </c:val>
          <c:smooth val="0"/>
          <c:extLst>
            <c:ext xmlns:c16="http://schemas.microsoft.com/office/drawing/2014/chart" uri="{C3380CC4-5D6E-409C-BE32-E72D297353CC}">
              <c16:uniqueId val="{00000000-65A7-401C-B6D2-40884A52D678}"/>
            </c:ext>
          </c:extLst>
        </c:ser>
        <c:ser>
          <c:idx val="1"/>
          <c:order val="1"/>
          <c:tx>
            <c:strRef>
              <c:f>Sheet1!$C$1</c:f>
              <c:strCache>
                <c:ptCount val="1"/>
                <c:pt idx="0">
                  <c:v>Hispanic/Latino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Sheet1!$A$2:$A$6</c:f>
              <c:numCache>
                <c:formatCode>General</c:formatCode>
                <c:ptCount val="4"/>
                <c:pt idx="0">
                  <c:v>2015</c:v>
                </c:pt>
                <c:pt idx="1">
                  <c:v>2017</c:v>
                </c:pt>
                <c:pt idx="2">
                  <c:v>2019</c:v>
                </c:pt>
                <c:pt idx="3">
                  <c:v>2021</c:v>
                </c:pt>
              </c:numCache>
            </c:numRef>
          </c:cat>
          <c:val>
            <c:numRef>
              <c:f>Sheet1!$C$2:$C$6</c:f>
              <c:numCache>
                <c:formatCode>General</c:formatCode>
                <c:ptCount val="4"/>
                <c:pt idx="0">
                  <c:v>44.3</c:v>
                </c:pt>
                <c:pt idx="1">
                  <c:v>39.200000000000003</c:v>
                </c:pt>
                <c:pt idx="2">
                  <c:v>44.6</c:v>
                </c:pt>
                <c:pt idx="3">
                  <c:v>38.1</c:v>
                </c:pt>
              </c:numCache>
            </c:numRef>
          </c:val>
          <c:smooth val="0"/>
          <c:extLst>
            <c:ext xmlns:c16="http://schemas.microsoft.com/office/drawing/2014/chart" uri="{C3380CC4-5D6E-409C-BE32-E72D297353CC}">
              <c16:uniqueId val="{00000001-65A7-401C-B6D2-40884A52D678}"/>
            </c:ext>
          </c:extLst>
        </c:ser>
        <c:ser>
          <c:idx val="2"/>
          <c:order val="2"/>
          <c:tx>
            <c:strRef>
              <c:f>Sheet1!$D$1</c:f>
              <c:strCache>
                <c:ptCount val="1"/>
                <c:pt idx="0">
                  <c:v>White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Sheet1!$A$2:$A$6</c:f>
              <c:numCache>
                <c:formatCode>General</c:formatCode>
                <c:ptCount val="4"/>
                <c:pt idx="0">
                  <c:v>2015</c:v>
                </c:pt>
                <c:pt idx="1">
                  <c:v>2017</c:v>
                </c:pt>
                <c:pt idx="2">
                  <c:v>2019</c:v>
                </c:pt>
                <c:pt idx="3">
                  <c:v>2021</c:v>
                </c:pt>
              </c:numCache>
            </c:numRef>
          </c:cat>
          <c:val>
            <c:numRef>
              <c:f>Sheet1!$D$2:$D$6</c:f>
              <c:numCache>
                <c:formatCode>General</c:formatCode>
                <c:ptCount val="4"/>
                <c:pt idx="0">
                  <c:v>41.7</c:v>
                </c:pt>
                <c:pt idx="1">
                  <c:v>40.799999999999997</c:v>
                </c:pt>
                <c:pt idx="2">
                  <c:v>52</c:v>
                </c:pt>
                <c:pt idx="3">
                  <c:v>40.799999999999997</c:v>
                </c:pt>
              </c:numCache>
            </c:numRef>
          </c:val>
          <c:smooth val="0"/>
          <c:extLst>
            <c:ext xmlns:c16="http://schemas.microsoft.com/office/drawing/2014/chart" uri="{C3380CC4-5D6E-409C-BE32-E72D297353CC}">
              <c16:uniqueId val="{00000002-65A7-401C-B6D2-40884A52D678}"/>
            </c:ext>
          </c:extLst>
        </c:ser>
        <c:dLbls>
          <c:showLegendKey val="0"/>
          <c:showVal val="0"/>
          <c:showCatName val="0"/>
          <c:showSerName val="0"/>
          <c:showPercent val="0"/>
          <c:showBubbleSize val="0"/>
        </c:dLbls>
        <c:marker val="1"/>
        <c:smooth val="0"/>
        <c:axId val="651079192"/>
        <c:axId val="651079520"/>
      </c:lineChart>
      <c:catAx>
        <c:axId val="651079192"/>
        <c:scaling>
          <c:orientation val="minMax"/>
        </c:scaling>
        <c:delete val="0"/>
        <c:axPos val="b"/>
        <c:numFmt formatCode="General" sourceLinked="1"/>
        <c:majorTickMark val="none"/>
        <c:minorTickMark val="none"/>
        <c:tickLblPos val="nextTo"/>
        <c:spPr>
          <a:noFill/>
          <a:ln w="9525" cap="flat" cmpd="sng" algn="ctr">
            <a:solidFill>
              <a:schemeClr val="accent4">
                <a:lumMod val="90000"/>
              </a:schemeClr>
            </a:solidFill>
            <a:round/>
          </a:ln>
          <a:effectLst/>
        </c:spPr>
        <c:txPr>
          <a:bodyPr rot="-60000000" spcFirstLastPara="1" vertOverflow="ellipsis" vert="horz" wrap="square" anchor="ctr" anchorCtr="1"/>
          <a:lstStyle/>
          <a:p>
            <a:pPr>
              <a:defRPr sz="1400" b="0" i="0" u="none" strike="noStrike" kern="1200" baseline="0">
                <a:solidFill>
                  <a:srgbClr val="012169"/>
                </a:solidFill>
                <a:latin typeface="+mn-lt"/>
                <a:ea typeface="+mn-ea"/>
                <a:cs typeface="+mn-cs"/>
              </a:defRPr>
            </a:pPr>
            <a:endParaRPr lang="en-US"/>
          </a:p>
        </c:txPr>
        <c:crossAx val="651079520"/>
        <c:crosses val="autoZero"/>
        <c:auto val="1"/>
        <c:lblAlgn val="ctr"/>
        <c:lblOffset val="100"/>
        <c:noMultiLvlLbl val="0"/>
      </c:catAx>
      <c:valAx>
        <c:axId val="651079520"/>
        <c:scaling>
          <c:orientation val="minMax"/>
          <c:max val="60"/>
        </c:scaling>
        <c:delete val="0"/>
        <c:axPos val="l"/>
        <c:numFmt formatCode="General" sourceLinked="1"/>
        <c:majorTickMark val="none"/>
        <c:minorTickMark val="in"/>
        <c:tickLblPos val="nextTo"/>
        <c:spPr>
          <a:noFill/>
          <a:ln>
            <a:solidFill>
              <a:schemeClr val="accent4">
                <a:lumMod val="90000"/>
              </a:schemeClr>
            </a:solidFill>
          </a:ln>
          <a:effectLst/>
        </c:spPr>
        <c:txPr>
          <a:bodyPr rot="-60000000" spcFirstLastPara="1" vertOverflow="ellipsis" vert="horz" wrap="square" anchor="ctr" anchorCtr="1"/>
          <a:lstStyle/>
          <a:p>
            <a:pPr>
              <a:defRPr sz="1100" b="0" i="0" u="none" strike="noStrike" kern="1200" baseline="0">
                <a:solidFill>
                  <a:srgbClr val="012169"/>
                </a:solidFill>
                <a:latin typeface="+mn-lt"/>
                <a:ea typeface="+mn-ea"/>
                <a:cs typeface="+mn-cs"/>
              </a:defRPr>
            </a:pPr>
            <a:endParaRPr lang="en-US"/>
          </a:p>
        </c:txPr>
        <c:crossAx val="651079192"/>
        <c:crosses val="autoZero"/>
        <c:crossBetween val="between"/>
        <c:minorUnit val="5"/>
      </c:valAx>
      <c:spPr>
        <a:noFill/>
        <a:ln>
          <a:solidFill>
            <a:schemeClr val="accent4">
              <a:lumMod val="90000"/>
            </a:schemeClr>
          </a:solidFill>
        </a:ln>
        <a:effectLst/>
      </c:spPr>
    </c:plotArea>
    <c:legend>
      <c:legendPos val="b"/>
      <c:layout>
        <c:manualLayout>
          <c:xMode val="edge"/>
          <c:yMode val="edge"/>
          <c:x val="0.19002610552194307"/>
          <c:y val="0.94321220073028478"/>
          <c:w val="0.62435258635086843"/>
          <c:h val="5.6787799269715188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12169"/>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012169"/>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0.17469574042222949"/>
          <c:w val="0.77945834681623705"/>
          <c:h val="0.79696043041699272"/>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21.3</c:v>
                </c:pt>
                <c:pt idx="2">
                  <c:v>20.3</c:v>
                </c:pt>
                <c:pt idx="3">
                  <c:v>22.5</c:v>
                </c:pt>
                <c:pt idx="5">
                  <c:v>12.1</c:v>
                </c:pt>
                <c:pt idx="6">
                  <c:v>19.3</c:v>
                </c:pt>
                <c:pt idx="7">
                  <c:v>26.9</c:v>
                </c:pt>
                <c:pt idx="8">
                  <c:v>28.2</c:v>
                </c:pt>
                <c:pt idx="10">
                  <c:v>13.6</c:v>
                </c:pt>
                <c:pt idx="11">
                  <c:v>17.899999999999999</c:v>
                </c:pt>
                <c:pt idx="12">
                  <c:v>24.4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600"/>
            </a:pPr>
            <a:endParaRPr lang="en-US"/>
          </a:p>
        </c:txPr>
        <c:crossAx val="361585616"/>
        <c:crosses val="autoZero"/>
        <c:auto val="1"/>
        <c:lblAlgn val="ctr"/>
        <c:lblOffset val="100"/>
        <c:noMultiLvlLbl val="0"/>
      </c:catAx>
      <c:valAx>
        <c:axId val="361585616"/>
        <c:scaling>
          <c:orientation val="minMax"/>
          <c:max val="50"/>
          <c:min val="0"/>
        </c:scaling>
        <c:delete val="0"/>
        <c:axPos val="t"/>
        <c:majorGridlines>
          <c:spPr>
            <a:ln w="6350">
              <a:solidFill>
                <a:schemeClr val="accent4">
                  <a:lumMod val="90000"/>
                </a:schemeClr>
              </a:solidFill>
            </a:ln>
          </c:spPr>
        </c:majorGridlines>
        <c:title>
          <c:tx>
            <c:rich>
              <a:bodyPr/>
              <a:lstStyle/>
              <a:p>
                <a:pPr>
                  <a:defRPr/>
                </a:pPr>
                <a:r>
                  <a:rPr lang="en-US" dirty="0"/>
                  <a:t>Percentage</a:t>
                </a:r>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10"/>
      </c:valAx>
      <c:spPr>
        <a:ln w="3175">
          <a:solidFill>
            <a:schemeClr val="accent4">
              <a:lumMod val="90000"/>
            </a:schemeClr>
          </a:solidFill>
        </a:ln>
      </c:spPr>
    </c:plotArea>
    <c:plotVisOnly val="1"/>
    <c:dispBlanksAs val="gap"/>
    <c:showDLblsOverMax val="0"/>
  </c:chart>
  <c:txPr>
    <a:bodyPr/>
    <a:lstStyle/>
    <a:p>
      <a:pPr>
        <a:defRPr sz="1800">
          <a:solidFill>
            <a:srgbClr val="012169"/>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9128824650343"/>
          <c:y val="0.18470753655793026"/>
          <c:w val="0.77945834681623705"/>
          <c:h val="0.7801129546306711"/>
        </c:manualLayout>
      </c:layout>
      <c:barChart>
        <c:barDir val="bar"/>
        <c:grouping val="clustered"/>
        <c:varyColors val="0"/>
        <c:ser>
          <c:idx val="0"/>
          <c:order val="0"/>
          <c:tx>
            <c:strRef>
              <c:f>Sheet1!$B$1</c:f>
              <c:strCache>
                <c:ptCount val="1"/>
                <c:pt idx="0">
                  <c:v>Series 1</c:v>
                </c:pt>
              </c:strCache>
            </c:strRef>
          </c:tx>
          <c:spPr>
            <a:solidFill>
              <a:srgbClr val="007889"/>
            </a:solidFill>
            <a:ln>
              <a:noFill/>
            </a:ln>
          </c:spPr>
          <c:invertIfNegative val="0"/>
          <c:dPt>
            <c:idx val="0"/>
            <c:invertIfNegative val="0"/>
            <c:bubble3D val="0"/>
            <c:spPr>
              <a:solidFill>
                <a:srgbClr val="007889"/>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261-4A3B-B784-839830430123}"/>
              </c:ext>
            </c:extLst>
          </c:dPt>
          <c:dPt>
            <c:idx val="1"/>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B-2B21-4206-A3A8-CDA89BB58794}"/>
              </c:ext>
            </c:extLst>
          </c:dPt>
          <c:dPt>
            <c:idx val="2"/>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261-4A3B-B784-839830430123}"/>
              </c:ext>
            </c:extLst>
          </c:dPt>
          <c:dPt>
            <c:idx val="3"/>
            <c:invertIfNegative val="0"/>
            <c:bubble3D val="0"/>
            <c:spPr>
              <a:solidFill>
                <a:srgbClr val="9B4E9E"/>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261-4A3B-B784-839830430123}"/>
              </c:ext>
            </c:extLst>
          </c:dPt>
          <c:dPt>
            <c:idx val="4"/>
            <c:invertIfNegative val="0"/>
            <c:bubble3D val="0"/>
            <c:spPr>
              <a:solidFill>
                <a:srgbClr val="F7A0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A-2B21-4206-A3A8-CDA89BB58794}"/>
              </c:ext>
            </c:extLst>
          </c:dPt>
          <c:dPt>
            <c:idx val="5"/>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261-4A3B-B784-839830430123}"/>
              </c:ext>
            </c:extLst>
          </c:dPt>
          <c:dPt>
            <c:idx val="6"/>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261-4A3B-B784-839830430123}"/>
              </c:ext>
            </c:extLst>
          </c:dPt>
          <c:dPt>
            <c:idx val="7"/>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261-4A3B-B784-839830430123}"/>
              </c:ext>
            </c:extLst>
          </c:dPt>
          <c:dPt>
            <c:idx val="8"/>
            <c:invertIfNegative val="0"/>
            <c:bubble3D val="0"/>
            <c:spPr>
              <a:solidFill>
                <a:srgbClr val="BF31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261-4A3B-B784-839830430123}"/>
              </c:ext>
            </c:extLst>
          </c:dPt>
          <c:dPt>
            <c:idx val="9"/>
            <c:invertIfNegative val="0"/>
            <c:bubble3D val="0"/>
            <c:spPr>
              <a:solidFill>
                <a:srgbClr val="BF311B"/>
              </a:solidFill>
              <a:ln>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9-2B21-4206-A3A8-CDA89BB58794}"/>
              </c:ext>
            </c:extLst>
          </c:dPt>
          <c:dPt>
            <c:idx val="10"/>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261-4A3B-B784-839830430123}"/>
              </c:ext>
            </c:extLst>
          </c:dPt>
          <c:dPt>
            <c:idx val="11"/>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261-4A3B-B784-839830430123}"/>
              </c:ext>
            </c:extLst>
          </c:dPt>
          <c:dPt>
            <c:idx val="12"/>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261-4A3B-B784-839830430123}"/>
              </c:ext>
            </c:extLst>
          </c:dPt>
          <c:dPt>
            <c:idx val="13"/>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5-D261-4A3B-B784-839830430123}"/>
              </c:ext>
            </c:extLst>
          </c:dPt>
          <c:dPt>
            <c:idx val="14"/>
            <c:invertIfNegative val="0"/>
            <c:bubble3D val="0"/>
            <c:spPr>
              <a:solidFill>
                <a:srgbClr val="F7A01B"/>
              </a:solidFill>
              <a:ln w="19050">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261-4A3B-B784-839830430123}"/>
              </c:ext>
            </c:extLst>
          </c:dPt>
          <c:dLbls>
            <c:numFmt formatCode="#,##0.0" sourceLinked="0"/>
            <c:spPr>
              <a:noFill/>
              <a:ln>
                <a:noFill/>
              </a:ln>
              <a:effectLst/>
            </c:sp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c:v>16.8</c:v>
                </c:pt>
                <c:pt idx="2">
                  <c:v>13.3</c:v>
                </c:pt>
                <c:pt idx="3">
                  <c:v>20.2</c:v>
                </c:pt>
                <c:pt idx="5">
                  <c:v>19.3</c:v>
                </c:pt>
                <c:pt idx="6">
                  <c:v>15.8</c:v>
                </c:pt>
                <c:pt idx="7">
                  <c:v>16.600000000000001</c:v>
                </c:pt>
                <c:pt idx="8">
                  <c:v>15</c:v>
                </c:pt>
                <c:pt idx="10">
                  <c:v>23.4</c:v>
                </c:pt>
                <c:pt idx="11">
                  <c:v>20.399999999999999</c:v>
                </c:pt>
                <c:pt idx="12">
                  <c:v>15.3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261-4A3B-B784-839830430123}"/>
            </c:ext>
          </c:extLst>
        </c:ser>
        <c:dLbls>
          <c:showLegendKey val="0"/>
          <c:showVal val="0"/>
          <c:showCatName val="0"/>
          <c:showSerName val="0"/>
          <c:showPercent val="0"/>
          <c:showBubbleSize val="0"/>
        </c:dLbls>
        <c:gapWidth val="34"/>
        <c:axId val="281755768"/>
        <c:axId val="361585616"/>
      </c:barChart>
      <c:catAx>
        <c:axId val="281755768"/>
        <c:scaling>
          <c:orientation val="maxMin"/>
        </c:scaling>
        <c:delete val="0"/>
        <c:axPos val="l"/>
        <c:numFmt formatCode="General" sourceLinked="0"/>
        <c:majorTickMark val="none"/>
        <c:minorTickMark val="none"/>
        <c:tickLblPos val="nextTo"/>
        <c:spPr>
          <a:ln w="3175">
            <a:solidFill>
              <a:schemeClr val="accent4">
                <a:lumMod val="90000"/>
              </a:schemeClr>
            </a:solidFill>
          </a:ln>
        </c:spPr>
        <c:txPr>
          <a:bodyPr/>
          <a:lstStyle/>
          <a:p>
            <a:pPr>
              <a:defRPr sz="1600"/>
            </a:pPr>
            <a:endParaRPr lang="en-US"/>
          </a:p>
        </c:txPr>
        <c:crossAx val="361585616"/>
        <c:crosses val="autoZero"/>
        <c:auto val="1"/>
        <c:lblAlgn val="ctr"/>
        <c:lblOffset val="100"/>
        <c:noMultiLvlLbl val="0"/>
      </c:catAx>
      <c:valAx>
        <c:axId val="361585616"/>
        <c:scaling>
          <c:orientation val="minMax"/>
          <c:max val="40"/>
          <c:min val="0"/>
        </c:scaling>
        <c:delete val="0"/>
        <c:axPos val="t"/>
        <c:majorGridlines>
          <c:spPr>
            <a:ln w="6350">
              <a:solidFill>
                <a:schemeClr val="accent4">
                  <a:lumMod val="90000"/>
                </a:schemeClr>
              </a:solidFill>
            </a:ln>
          </c:spPr>
        </c:majorGridlines>
        <c:title>
          <c:tx>
            <c:rich>
              <a:bodyPr/>
              <a:lstStyle/>
              <a:p>
                <a:pPr>
                  <a:defRPr/>
                </a:pPr>
                <a:r>
                  <a:rPr lang="en-US" dirty="0"/>
                  <a:t>Percentage</a:t>
                </a:r>
              </a:p>
            </c:rich>
          </c:tx>
          <c:overlay val="0"/>
        </c:title>
        <c:numFmt formatCode="General" sourceLinked="1"/>
        <c:majorTickMark val="none"/>
        <c:minorTickMark val="none"/>
        <c:tickLblPos val="nextTo"/>
        <c:spPr>
          <a:solidFill>
            <a:schemeClr val="bg1"/>
          </a:solidFill>
          <a:ln w="3175">
            <a:solidFill>
              <a:schemeClr val="accent4">
                <a:lumMod val="75000"/>
              </a:schemeClr>
            </a:solidFill>
          </a:ln>
        </c:spPr>
        <c:crossAx val="281755768"/>
        <c:crosses val="autoZero"/>
        <c:crossBetween val="between"/>
        <c:majorUnit val="10"/>
      </c:valAx>
      <c:spPr>
        <a:ln w="3175">
          <a:solidFill>
            <a:schemeClr val="accent4">
              <a:lumMod val="90000"/>
            </a:schemeClr>
          </a:solidFill>
        </a:ln>
      </c:spPr>
    </c:plotArea>
    <c:plotVisOnly val="1"/>
    <c:dispBlanksAs val="gap"/>
    <c:showDLblsOverMax val="0"/>
  </c:chart>
  <c:txPr>
    <a:bodyPr/>
    <a:lstStyle/>
    <a:p>
      <a:pPr>
        <a:defRPr sz="1800">
          <a:solidFill>
            <a:srgbClr val="012169"/>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0.21734</cdr:x>
      <cdr:y>0.16175</cdr:y>
    </cdr:from>
    <cdr:to>
      <cdr:x>0.52776</cdr:x>
      <cdr:y>0.28328</cdr:y>
    </cdr:to>
    <cdr:sp macro="" textlink="">
      <cdr:nvSpPr>
        <cdr:cNvPr id="2" name="TextBox 1">
          <a:extLst xmlns:a="http://schemas.openxmlformats.org/drawingml/2006/main">
            <a:ext uri="{FF2B5EF4-FFF2-40B4-BE49-F238E27FC236}">
              <a16:creationId xmlns:a16="http://schemas.microsoft.com/office/drawing/2014/main" id="{CA2CACBC-EF01-88B2-976F-FE9B65F68F75}"/>
            </a:ext>
          </a:extLst>
        </cdr:cNvPr>
        <cdr:cNvSpPr txBox="1"/>
      </cdr:nvSpPr>
      <cdr:spPr>
        <a:xfrm xmlns:a="http://schemas.openxmlformats.org/drawingml/2006/main">
          <a:off x="1290603" y="710965"/>
          <a:ext cx="1843292" cy="5341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6 to 12 years old</a:t>
          </a:r>
        </a:p>
      </cdr:txBody>
    </cdr:sp>
  </cdr:relSizeAnchor>
  <cdr:relSizeAnchor xmlns:cdr="http://schemas.openxmlformats.org/drawingml/2006/chartDrawing">
    <cdr:from>
      <cdr:x>0.56246</cdr:x>
      <cdr:y>0.16692</cdr:y>
    </cdr:from>
    <cdr:to>
      <cdr:x>0.89371</cdr:x>
      <cdr:y>0.28845</cdr:y>
    </cdr:to>
    <cdr:sp macro="" textlink="">
      <cdr:nvSpPr>
        <cdr:cNvPr id="3" name="TextBox 1">
          <a:extLst xmlns:a="http://schemas.openxmlformats.org/drawingml/2006/main">
            <a:ext uri="{FF2B5EF4-FFF2-40B4-BE49-F238E27FC236}">
              <a16:creationId xmlns:a16="http://schemas.microsoft.com/office/drawing/2014/main" id="{7B0A5606-5867-E38B-50FB-0E163E440674}"/>
            </a:ext>
          </a:extLst>
        </cdr:cNvPr>
        <cdr:cNvSpPr txBox="1"/>
      </cdr:nvSpPr>
      <cdr:spPr>
        <a:xfrm xmlns:a="http://schemas.openxmlformats.org/drawingml/2006/main">
          <a:off x="3339926" y="733681"/>
          <a:ext cx="1966981" cy="5341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solidFill>
                <a:schemeClr val="tx1"/>
              </a:solidFill>
            </a:rPr>
            <a:t>13 to 15 years old</a:t>
          </a:r>
        </a:p>
      </cdr:txBody>
    </cdr:sp>
  </cdr:relSizeAnchor>
  <cdr:relSizeAnchor xmlns:cdr="http://schemas.openxmlformats.org/drawingml/2006/chartDrawing">
    <cdr:from>
      <cdr:x>0.50338</cdr:x>
      <cdr:y>0.14384</cdr:y>
    </cdr:from>
    <cdr:to>
      <cdr:x>0.50338</cdr:x>
      <cdr:y>0.82105</cdr:y>
    </cdr:to>
    <cdr:cxnSp macro="">
      <cdr:nvCxnSpPr>
        <cdr:cNvPr id="9" name="Straight Connector 8">
          <a:extLst xmlns:a="http://schemas.openxmlformats.org/drawingml/2006/main">
            <a:ext uri="{FF2B5EF4-FFF2-40B4-BE49-F238E27FC236}">
              <a16:creationId xmlns:a16="http://schemas.microsoft.com/office/drawing/2014/main" id="{36AB716E-606C-F0ED-C167-1C9FCE54E411}"/>
            </a:ext>
          </a:extLst>
        </cdr:cNvPr>
        <cdr:cNvCxnSpPr/>
      </cdr:nvCxnSpPr>
      <cdr:spPr>
        <a:xfrm xmlns:a="http://schemas.openxmlformats.org/drawingml/2006/main">
          <a:off x="2989125" y="632220"/>
          <a:ext cx="0" cy="2976579"/>
        </a:xfrm>
        <a:prstGeom xmlns:a="http://schemas.openxmlformats.org/drawingml/2006/main" prst="line">
          <a:avLst/>
        </a:prstGeom>
        <a:ln xmlns:a="http://schemas.openxmlformats.org/drawingml/2006/main">
          <a:solidFill>
            <a:srgbClr val="012169"/>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0.12493</cdr:x>
      <cdr:y>0.82229</cdr:y>
    </cdr:from>
    <cdr:to>
      <cdr:x>0.18471</cdr:x>
      <cdr:y>0.89029</cdr:y>
    </cdr:to>
    <cdr:sp macro="" textlink="">
      <cdr:nvSpPr>
        <cdr:cNvPr id="2" name="Text Box 2"/>
        <cdr:cNvSpPr txBox="1">
          <a:spLocks xmlns:a="http://schemas.openxmlformats.org/drawingml/2006/main" noChangeArrowheads="1"/>
        </cdr:cNvSpPr>
      </cdr:nvSpPr>
      <cdr:spPr bwMode="auto">
        <a:xfrm xmlns:a="http://schemas.openxmlformats.org/drawingml/2006/main">
          <a:off x="687686" y="3210025"/>
          <a:ext cx="329063" cy="26545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spAutoFit/>
        </a:bodyPr>
        <a:lstStyle xmlns:a="http://schemas.openxmlformats.org/drawingml/2006/main"/>
        <a:p xmlns:a="http://schemas.openxmlformats.org/drawingml/2006/main">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34210DD0-EE68-4C78-9795-17502029808E}" type="datetimeFigureOut">
              <a:rPr lang="en-US" smtClean="0"/>
              <a:t>2/22/24</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51DEA0FC-4C38-408B-8C5D-4761D37D9E0C}" type="slidenum">
              <a:rPr lang="en-US" smtClean="0"/>
              <a:t>‹#›</a:t>
            </a:fld>
            <a:endParaRPr lang="en-US"/>
          </a:p>
        </p:txBody>
      </p:sp>
    </p:spTree>
    <p:extLst>
      <p:ext uri="{BB962C8B-B14F-4D97-AF65-F5344CB8AC3E}">
        <p14:creationId xmlns:p14="http://schemas.microsoft.com/office/powerpoint/2010/main" val="4193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fld id="{51DEA0FC-4C38-408B-8C5D-4761D37D9E0C}" type="slidenum">
              <a:rPr lang="en-US" smtClean="0"/>
              <a:t>1</a:t>
            </a:fld>
            <a:endParaRPr lang="en-US"/>
          </a:p>
        </p:txBody>
      </p:sp>
    </p:spTree>
    <p:extLst>
      <p:ext uri="{BB962C8B-B14F-4D97-AF65-F5344CB8AC3E}">
        <p14:creationId xmlns:p14="http://schemas.microsoft.com/office/powerpoint/2010/main" val="155545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ever used an electronic vapor product (including e-cigarettes, vapes, vape pens, e-cigars, e-hookahs, hookah pens, and mods [such as JUUL, SMOK, Suorin, Vuse, and blu]).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39.9. The percentage for Male students is 36.9. The percentage for Female students is 42.9. The percentage for 9th grade students is 27.0. The percentage for 10th grade students is 38.9. The percentage for 11th grade students is 47.4. The percentage for 12th grade students is 47.6. The percentage for Black students is 37.5. The percentage for Hispanic/Latino students is 38.1. The percentage for White students is 40.8.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10th grade students is higher than for 9th grade students. The prevalence for 11th grade students is higher than for 9th grade students. The prevalence for 12th grade students is higher than for 9th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21</a:t>
            </a:fld>
            <a:endParaRPr lang="en-US"/>
          </a:p>
        </p:txBody>
      </p:sp>
    </p:spTree>
    <p:extLst>
      <p:ext uri="{BB962C8B-B14F-4D97-AF65-F5344CB8AC3E}">
        <p14:creationId xmlns:p14="http://schemas.microsoft.com/office/powerpoint/2010/main" val="386732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5A631-FE0C-9BA5-DE5E-CCDE80EB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74D49-B6A6-E3C2-B416-B644747F5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401C-6272-08EA-6768-A510B2A75D6B}"/>
              </a:ext>
            </a:extLst>
          </p:cNvPr>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smoked cigarettes or cigars or used smokeless tobacco or electronic vapor products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21.3. The percentage for Male students is 20.3. The percentage for Female students is 22.5. The percentage for 9th grade students is 12.1. The percentage for 10th grade students is 19.3. The percentage for 11th grade students is 26.9. The percentage for 12th grade students is 28.2. The percentage for Black students is 13.6. The percentage for Hispanic/Latino students is 17.9. The percentage for White students is 24.4.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(Based on t-test analysis, p &lt; 0.05.)</a:t>
            </a:r>
            <a:endParaRPr lang="en-US" dirty="0">
              <a:latin typeface="Verdana" pitchFamily="34" charset="0"/>
            </a:endParaRPr>
          </a:p>
        </p:txBody>
      </p:sp>
      <p:sp>
        <p:nvSpPr>
          <p:cNvPr id="4" name="Slide Number Placeholder 3">
            <a:extLst>
              <a:ext uri="{FF2B5EF4-FFF2-40B4-BE49-F238E27FC236}">
                <a16:creationId xmlns:a16="http://schemas.microsoft.com/office/drawing/2014/main" id="{420FF093-5742-5D76-47EB-6B8BD2F0FF1B}"/>
              </a:ext>
            </a:extLst>
          </p:cNvPr>
          <p:cNvSpPr>
            <a:spLocks noGrp="1"/>
          </p:cNvSpPr>
          <p:nvPr>
            <p:ph type="sldNum" sz="quarter" idx="10"/>
          </p:nvPr>
        </p:nvSpPr>
        <p:spPr/>
        <p:txBody>
          <a:bodyPr/>
          <a:lstStyle/>
          <a:p>
            <a:pPr>
              <a:defRPr/>
            </a:pPr>
            <a:fld id="{F357B3D8-D94B-43BD-BD5D-DB0C895CAD9B}" type="slidenum">
              <a:rPr lang="en-US" sz="1000"/>
              <a:pPr>
                <a:defRPr/>
              </a:pPr>
              <a:t>22</a:t>
            </a:fld>
            <a:endParaRPr lang="en-US"/>
          </a:p>
        </p:txBody>
      </p:sp>
    </p:spTree>
    <p:extLst>
      <p:ext uri="{BB962C8B-B14F-4D97-AF65-F5344CB8AC3E}">
        <p14:creationId xmlns:p14="http://schemas.microsoft.com/office/powerpoint/2010/main" val="1494514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ever took prescription pain medicine without a doctor's prescription or differently than how a doctor told them to use it (counting drugs such as codeine, Vicodin, OxyContin, Hydrocodone, and Percocet, one or more times during their life).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16.8. The percentage for Male students is 13.3. The percentage for Female students is 20.2. The percentage for 9th grade students is 19.3. The percentage for 10th grade students is 15.8. The percentage for 11th grade students is 16.6. The percentage for 12th grade students is 15.0. The percentage for Black students is 23.4. The percentage for Hispanic/Latino students is 20.4. The percentage for White students is 15.3.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23</a:t>
            </a:fld>
            <a:endParaRPr lang="en-US"/>
          </a:p>
        </p:txBody>
      </p:sp>
    </p:spTree>
    <p:extLst>
      <p:ext uri="{BB962C8B-B14F-4D97-AF65-F5344CB8AC3E}">
        <p14:creationId xmlns:p14="http://schemas.microsoft.com/office/powerpoint/2010/main" val="105496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were binge drinking (had four or more drinks of alcohol in a row if they were female or five or more drinks of alcohol in a row if they were male, within a couple of hours, on at least 1 day during the 30 days before the survey).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14.1. The percentage for Male students is 12.7. The percentage for Female students is 15.7. The percentage for 9th grade students is 8.3. The percentage for 10th grade students is 11.0. The percentage for 11th grade students is 16.2. The percentage for 12th grade students is 21.8. The percentage for Black students is 5.0. The percentage for Hispanic/Latino students is 13.1. The percentage for White students is 16.4.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The prevalence for 12th grade students is higher than for 10th grade students. The prevalence for White students is higher than for Black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24</a:t>
            </a:fld>
            <a:endParaRPr lang="en-US"/>
          </a:p>
        </p:txBody>
      </p:sp>
    </p:spTree>
    <p:extLst>
      <p:ext uri="{BB962C8B-B14F-4D97-AF65-F5344CB8AC3E}">
        <p14:creationId xmlns:p14="http://schemas.microsoft.com/office/powerpoint/2010/main" val="82133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25</a:t>
            </a:fld>
            <a:endParaRPr lang="en-US"/>
          </a:p>
        </p:txBody>
      </p:sp>
    </p:spTree>
    <p:extLst>
      <p:ext uri="{BB962C8B-B14F-4D97-AF65-F5344CB8AC3E}">
        <p14:creationId xmlns:p14="http://schemas.microsoft.com/office/powerpoint/2010/main" val="11685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27</a:t>
            </a:fld>
            <a:endParaRPr lang="en-US"/>
          </a:p>
        </p:txBody>
      </p:sp>
    </p:spTree>
    <p:extLst>
      <p:ext uri="{BB962C8B-B14F-4D97-AF65-F5344CB8AC3E}">
        <p14:creationId xmlns:p14="http://schemas.microsoft.com/office/powerpoint/2010/main" val="368225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28</a:t>
            </a:fld>
            <a:endParaRPr lang="en-US"/>
          </a:p>
        </p:txBody>
      </p:sp>
    </p:spTree>
    <p:extLst>
      <p:ext uri="{BB962C8B-B14F-4D97-AF65-F5344CB8AC3E}">
        <p14:creationId xmlns:p14="http://schemas.microsoft.com/office/powerpoint/2010/main" val="132822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29</a:t>
            </a:fld>
            <a:endParaRPr lang="en-US"/>
          </a:p>
        </p:txBody>
      </p:sp>
    </p:spTree>
    <p:extLst>
      <p:ext uri="{BB962C8B-B14F-4D97-AF65-F5344CB8AC3E}">
        <p14:creationId xmlns:p14="http://schemas.microsoft.com/office/powerpoint/2010/main" val="160058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30</a:t>
            </a:fld>
            <a:endParaRPr lang="en-US"/>
          </a:p>
        </p:txBody>
      </p:sp>
    </p:spTree>
    <p:extLst>
      <p:ext uri="{BB962C8B-B14F-4D97-AF65-F5344CB8AC3E}">
        <p14:creationId xmlns:p14="http://schemas.microsoft.com/office/powerpoint/2010/main" val="392693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patients</a:t>
            </a:r>
          </a:p>
        </p:txBody>
      </p:sp>
      <p:sp>
        <p:nvSpPr>
          <p:cNvPr id="4" name="Slide Number Placeholder 3"/>
          <p:cNvSpPr>
            <a:spLocks noGrp="1"/>
          </p:cNvSpPr>
          <p:nvPr>
            <p:ph type="sldNum" sz="quarter" idx="5"/>
          </p:nvPr>
        </p:nvSpPr>
        <p:spPr/>
        <p:txBody>
          <a:bodyPr/>
          <a:lstStyle/>
          <a:p>
            <a:fld id="{51DEA0FC-4C38-408B-8C5D-4761D37D9E0C}" type="slidenum">
              <a:rPr lang="en-US" smtClean="0"/>
              <a:t>5</a:t>
            </a:fld>
            <a:endParaRPr lang="en-US"/>
          </a:p>
        </p:txBody>
      </p:sp>
    </p:spTree>
    <p:extLst>
      <p:ext uri="{BB962C8B-B14F-4D97-AF65-F5344CB8AC3E}">
        <p14:creationId xmlns:p14="http://schemas.microsoft.com/office/powerpoint/2010/main" val="68531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31</a:t>
            </a:fld>
            <a:endParaRPr lang="en-US"/>
          </a:p>
        </p:txBody>
      </p:sp>
    </p:spTree>
    <p:extLst>
      <p:ext uri="{BB962C8B-B14F-4D97-AF65-F5344CB8AC3E}">
        <p14:creationId xmlns:p14="http://schemas.microsoft.com/office/powerpoint/2010/main" val="193224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32</a:t>
            </a:fld>
            <a:endParaRPr lang="en-US"/>
          </a:p>
        </p:txBody>
      </p:sp>
    </p:spTree>
    <p:extLst>
      <p:ext uri="{BB962C8B-B14F-4D97-AF65-F5344CB8AC3E}">
        <p14:creationId xmlns:p14="http://schemas.microsoft.com/office/powerpoint/2010/main" val="237134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EA0FC-4C38-408B-8C5D-4761D37D9E0C}" type="slidenum">
              <a:rPr lang="en-US" smtClean="0"/>
              <a:t>33</a:t>
            </a:fld>
            <a:endParaRPr lang="en-US"/>
          </a:p>
        </p:txBody>
      </p:sp>
    </p:spTree>
    <p:extLst>
      <p:ext uri="{BB962C8B-B14F-4D97-AF65-F5344CB8AC3E}">
        <p14:creationId xmlns:p14="http://schemas.microsoft.com/office/powerpoint/2010/main" val="2414421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4197D-5656-342F-87D9-41CABA13B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B7EFA-234B-4194-F315-2FE4AF37A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A42FE-9F65-BA71-D452-5799FF9D470D}"/>
              </a:ext>
            </a:extLst>
          </p:cNvPr>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reported that their mental health was not good (including stress, depression, and problems with emotions, on at least 1 day during the 30 days before the survey).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73.7. The percentage for Male students is 59.5. The percentage for Female students is 88.3. The percentage for 9th grade students is 67.1. The percentage for 10th grade students is 72.8. The percentage for 11th grade students is 79.1. The percentage for 12th grade students is 77.5. The percentage for Black students is 59.1. The percentage for Hispanic/Latino students is 78.0. The percentage for White students is 75.7.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The prevalence for Hispanic students is higher than for Black students. The prevalence for White students is higher than for Black students. (Based on t-test analysis, p &lt; 0.05.)</a:t>
            </a:r>
            <a:endParaRPr lang="en-US" dirty="0">
              <a:latin typeface="Verdana" pitchFamily="34" charset="0"/>
            </a:endParaRPr>
          </a:p>
        </p:txBody>
      </p:sp>
      <p:sp>
        <p:nvSpPr>
          <p:cNvPr id="4" name="Slide Number Placeholder 3">
            <a:extLst>
              <a:ext uri="{FF2B5EF4-FFF2-40B4-BE49-F238E27FC236}">
                <a16:creationId xmlns:a16="http://schemas.microsoft.com/office/drawing/2014/main" id="{25209E90-6C3C-C982-BC95-55BDFB34D71C}"/>
              </a:ext>
            </a:extLst>
          </p:cNvPr>
          <p:cNvSpPr>
            <a:spLocks noGrp="1"/>
          </p:cNvSpPr>
          <p:nvPr>
            <p:ph type="sldNum" sz="quarter" idx="10"/>
          </p:nvPr>
        </p:nvSpPr>
        <p:spPr/>
        <p:txBody>
          <a:bodyPr/>
          <a:lstStyle/>
          <a:p>
            <a:pPr>
              <a:defRPr/>
            </a:pPr>
            <a:fld id="{F357B3D8-D94B-43BD-BD5D-DB0C895CAD9B}" type="slidenum">
              <a:rPr lang="en-US" sz="1000"/>
              <a:pPr>
                <a:defRPr/>
              </a:pPr>
              <a:t>34</a:t>
            </a:fld>
            <a:endParaRPr lang="en-US"/>
          </a:p>
        </p:txBody>
      </p:sp>
    </p:spTree>
    <p:extLst>
      <p:ext uri="{BB962C8B-B14F-4D97-AF65-F5344CB8AC3E}">
        <p14:creationId xmlns:p14="http://schemas.microsoft.com/office/powerpoint/2010/main" val="398733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35</a:t>
            </a:fld>
            <a:endParaRPr lang="en-US"/>
          </a:p>
        </p:txBody>
      </p:sp>
    </p:spTree>
    <p:extLst>
      <p:ext uri="{BB962C8B-B14F-4D97-AF65-F5344CB8AC3E}">
        <p14:creationId xmlns:p14="http://schemas.microsoft.com/office/powerpoint/2010/main" val="3221478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36</a:t>
            </a:fld>
            <a:endParaRPr lang="en-US"/>
          </a:p>
        </p:txBody>
      </p:sp>
    </p:spTree>
    <p:extLst>
      <p:ext uri="{BB962C8B-B14F-4D97-AF65-F5344CB8AC3E}">
        <p14:creationId xmlns:p14="http://schemas.microsoft.com/office/powerpoint/2010/main" val="3719648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smoked cigarettes or cigars or used smokeless tobacco or electronic vapor products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21.3. The percentage for Male students is 20.3. The percentage for Female students is 22.5. The percentage for 9th grade students is 12.1. The percentage for 10th grade students is 19.3. The percentage for 11th grade students is 26.9. The percentage for 12th grade students is 28.2. The percentage for Black students is 13.6. The percentage for Hispanic/Latino students is 17.9. The percentage for White students is 24.4.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37</a:t>
            </a:fld>
            <a:endParaRPr lang="en-US"/>
          </a:p>
        </p:txBody>
      </p:sp>
    </p:spTree>
    <p:extLst>
      <p:ext uri="{BB962C8B-B14F-4D97-AF65-F5344CB8AC3E}">
        <p14:creationId xmlns:p14="http://schemas.microsoft.com/office/powerpoint/2010/main" val="287682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currently smoked cigarettes or cigars or used smokeless tobacco or electronic vapor products (on at least 1 day during the 30 days before the survey). </a:t>
            </a:r>
            <a:endParaRPr lang="en-US" dirty="0"/>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21.3. The percentage for Male students is 20.3. The percentage for Female students is 22.5. The percentage for 9th grade students is 12.1. The percentage for 10th grade students is 19.3. The percentage for 11th grade students is 26.9. The percentage for 12th grade students is 28.2. The percentage for Black students is 13.6. The percentage for Hispanic/Latino students is 17.9. The percentage for White students is 24.4.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11th grade students is higher than for 9th grade students. The prevalence for 12th grade students is higher than for 9th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38</a:t>
            </a:fld>
            <a:endParaRPr lang="en-US"/>
          </a:p>
        </p:txBody>
      </p:sp>
    </p:spTree>
    <p:extLst>
      <p:ext uri="{BB962C8B-B14F-4D97-AF65-F5344CB8AC3E}">
        <p14:creationId xmlns:p14="http://schemas.microsoft.com/office/powerpoint/2010/main" val="4113289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39</a:t>
            </a:fld>
            <a:endParaRPr lang="en-US"/>
          </a:p>
        </p:txBody>
      </p:sp>
    </p:spTree>
    <p:extLst>
      <p:ext uri="{BB962C8B-B14F-4D97-AF65-F5344CB8AC3E}">
        <p14:creationId xmlns:p14="http://schemas.microsoft.com/office/powerpoint/2010/main" val="3202440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40</a:t>
            </a:fld>
            <a:endParaRPr lang="en-US"/>
          </a:p>
        </p:txBody>
      </p:sp>
    </p:spTree>
    <p:extLst>
      <p:ext uri="{BB962C8B-B14F-4D97-AF65-F5344CB8AC3E}">
        <p14:creationId xmlns:p14="http://schemas.microsoft.com/office/powerpoint/2010/main" val="361234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children</a:t>
            </a:r>
          </a:p>
        </p:txBody>
      </p:sp>
      <p:sp>
        <p:nvSpPr>
          <p:cNvPr id="4" name="Slide Number Placeholder 3"/>
          <p:cNvSpPr>
            <a:spLocks noGrp="1"/>
          </p:cNvSpPr>
          <p:nvPr>
            <p:ph type="sldNum" sz="quarter" idx="5"/>
          </p:nvPr>
        </p:nvSpPr>
        <p:spPr/>
        <p:txBody>
          <a:bodyPr/>
          <a:lstStyle/>
          <a:p>
            <a:fld id="{51DEA0FC-4C38-408B-8C5D-4761D37D9E0C}" type="slidenum">
              <a:rPr lang="en-US" smtClean="0"/>
              <a:t>6</a:t>
            </a:fld>
            <a:endParaRPr lang="en-US"/>
          </a:p>
        </p:txBody>
      </p:sp>
    </p:spTree>
    <p:extLst>
      <p:ext uri="{BB962C8B-B14F-4D97-AF65-F5344CB8AC3E}">
        <p14:creationId xmlns:p14="http://schemas.microsoft.com/office/powerpoint/2010/main" val="149395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seriously considered attempting suicide (during the 12 months before the survey).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20.4. The percentage for Male students is 15.2. The percentage for Female students is 25.5. The percentage for 9th grade students is 17.1. The percentage for 10th grade students is 20.1. The percentage for 11th grade students is 25.1. The percentage for 12th grade students is 19.4. The percentage for Black students is 22.8. The percentage for Hispanic/Latino students is 22.0. The percentage for White students is 19.0.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The prevalence for 11th grade students is higher than for 9th grade students. The prevalence for 11th grade students is higher than for 10th grade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41</a:t>
            </a:fld>
            <a:endParaRPr lang="en-US"/>
          </a:p>
        </p:txBody>
      </p:sp>
    </p:spTree>
    <p:extLst>
      <p:ext uri="{BB962C8B-B14F-4D97-AF65-F5344CB8AC3E}">
        <p14:creationId xmlns:p14="http://schemas.microsoft.com/office/powerpoint/2010/main" val="2393576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the percentage of high school students who attempted suicide (one or more times during the 12 months before the survey).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8.7. The percentage for Male students is 4.6. The percentage for Female students is 13.0. The percentage for 9th grade students is 9.4. The percentage for 10th grade students is 8.4. The percentage for 11th grade students is 8.4. The percentage for 12th grade students is 9.0. The percentage for Black students is 12.9. The percentage for Hispanic/Latino students is 9.8. The percentage for White students is 6.8.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For this behavior, the prevalence for female students is higher than for male students. (Based on t-test analysis, p &lt; 0.05.)</a:t>
            </a: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42</a:t>
            </a:fld>
            <a:endParaRPr lang="en-US"/>
          </a:p>
        </p:txBody>
      </p:sp>
    </p:spTree>
    <p:extLst>
      <p:ext uri="{BB962C8B-B14F-4D97-AF65-F5344CB8AC3E}">
        <p14:creationId xmlns:p14="http://schemas.microsoft.com/office/powerpoint/2010/main" val="371111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County Health Department and Galena R-II School District to present here to Shelby County slides.</a:t>
            </a:r>
          </a:p>
          <a:p>
            <a:endParaRPr lang="en-US" dirty="0"/>
          </a:p>
          <a:p>
            <a:pPr algn="l"/>
            <a:r>
              <a:rPr lang="en-US" sz="1800" b="0" i="1" dirty="0">
                <a:solidFill>
                  <a:srgbClr val="212121"/>
                </a:solidFill>
                <a:effectLst/>
                <a:latin typeface="Calibri" panose="020F0502020204030204" pitchFamily="34" charset="0"/>
              </a:rPr>
              <a:t>One example of working to address </a:t>
            </a:r>
          </a:p>
          <a:p>
            <a:pPr marL="285750" indent="-285750" algn="l">
              <a:buFontTx/>
              <a:buChar char="-"/>
            </a:pPr>
            <a:r>
              <a:rPr lang="en-US" sz="1800" b="0" i="1" dirty="0">
                <a:solidFill>
                  <a:srgbClr val="212121"/>
                </a:solidFill>
                <a:effectLst/>
                <a:latin typeface="Calibri" panose="020F0502020204030204" pitchFamily="34" charset="0"/>
              </a:rPr>
              <a:t>promoting protective factors for youth and families and </a:t>
            </a:r>
          </a:p>
          <a:p>
            <a:pPr marL="285750" indent="-285750" algn="l">
              <a:buFontTx/>
              <a:buChar char="-"/>
            </a:pPr>
            <a:r>
              <a:rPr lang="en-US" sz="1800" b="0" i="1" dirty="0">
                <a:solidFill>
                  <a:srgbClr val="212121"/>
                </a:solidFill>
                <a:effectLst/>
                <a:latin typeface="Calibri" panose="020F0502020204030204" pitchFamily="34" charset="0"/>
              </a:rPr>
              <a:t>reducing suicide and self-harm </a:t>
            </a:r>
          </a:p>
          <a:p>
            <a:pPr marL="0" indent="0" algn="l">
              <a:buFontTx/>
              <a:buNone/>
            </a:pPr>
            <a:r>
              <a:rPr lang="en-US" sz="1800" b="0" i="1" dirty="0">
                <a:solidFill>
                  <a:srgbClr val="212121"/>
                </a:solidFill>
                <a:effectLst/>
                <a:latin typeface="Calibri" panose="020F0502020204030204" pitchFamily="34" charset="0"/>
              </a:rPr>
              <a:t>is our partnership with the Stone County Health Department.  </a:t>
            </a:r>
          </a:p>
          <a:p>
            <a:pPr marL="0" indent="0" algn="l">
              <a:buFontTx/>
              <a:buNone/>
            </a:pPr>
            <a:endParaRPr lang="en-US" sz="1800" b="0" i="1" dirty="0">
              <a:solidFill>
                <a:srgbClr val="212121"/>
              </a:solidFill>
              <a:effectLst/>
              <a:latin typeface="Calibri" panose="020F0502020204030204" pitchFamily="34" charset="0"/>
            </a:endParaRPr>
          </a:p>
          <a:p>
            <a:pPr marL="0" indent="0" algn="l">
              <a:buFontTx/>
              <a:buNone/>
            </a:pPr>
            <a:r>
              <a:rPr lang="en-US" sz="1800" b="0" i="1" dirty="0">
                <a:solidFill>
                  <a:srgbClr val="212121"/>
                </a:solidFill>
                <a:effectLst/>
                <a:latin typeface="Calibri" panose="020F0502020204030204" pitchFamily="34" charset="0"/>
              </a:rPr>
              <a:t>Through data collection and community input, the health department identified that </a:t>
            </a:r>
          </a:p>
          <a:p>
            <a:pPr marL="285750" indent="-285750" algn="l">
              <a:buFontTx/>
              <a:buChar char="-"/>
            </a:pPr>
            <a:r>
              <a:rPr lang="en-US" sz="1800" b="0" i="1" dirty="0">
                <a:solidFill>
                  <a:srgbClr val="212121"/>
                </a:solidFill>
                <a:effectLst/>
                <a:latin typeface="Calibri" panose="020F0502020204030204" pitchFamily="34" charset="0"/>
              </a:rPr>
              <a:t>mental health, specifically suicide among children and adolescents, was a priority health issue they needed to address.  </a:t>
            </a:r>
          </a:p>
          <a:p>
            <a:pPr marL="285750" indent="-285750" algn="l">
              <a:buFontTx/>
              <a:buChar char="-"/>
            </a:pPr>
            <a:endParaRPr lang="en-US" sz="1800" b="0" i="1" dirty="0">
              <a:solidFill>
                <a:srgbClr val="212121"/>
              </a:solidFill>
              <a:effectLst/>
              <a:latin typeface="Calibri" panose="020F0502020204030204" pitchFamily="34" charset="0"/>
            </a:endParaRPr>
          </a:p>
          <a:p>
            <a:pPr marL="0" indent="0" algn="l">
              <a:buFontTx/>
              <a:buNone/>
            </a:pPr>
            <a:r>
              <a:rPr lang="en-US" sz="1800" b="0" i="1" dirty="0">
                <a:solidFill>
                  <a:srgbClr val="212121"/>
                </a:solidFill>
                <a:effectLst/>
                <a:latin typeface="Calibri" panose="020F0502020204030204" pitchFamily="34" charset="0"/>
              </a:rPr>
              <a:t>Health department partnered with local school districts in the county to</a:t>
            </a:r>
          </a:p>
          <a:p>
            <a:pPr marL="285750" indent="-285750" algn="l">
              <a:buFontTx/>
              <a:buChar char="-"/>
            </a:pPr>
            <a:r>
              <a:rPr lang="en-US" sz="1800" b="0" i="1" dirty="0">
                <a:solidFill>
                  <a:srgbClr val="212121"/>
                </a:solidFill>
                <a:effectLst/>
                <a:latin typeface="Calibri" panose="020F0502020204030204" pitchFamily="34" charset="0"/>
              </a:rPr>
              <a:t>implement policy and organizational change</a:t>
            </a:r>
          </a:p>
          <a:p>
            <a:pPr marL="742950" lvl="1" indent="-285750" algn="l">
              <a:buFontTx/>
              <a:buChar char="-"/>
            </a:pPr>
            <a:r>
              <a:rPr lang="en-US" sz="1800" b="0" i="1" dirty="0">
                <a:solidFill>
                  <a:srgbClr val="212121"/>
                </a:solidFill>
                <a:effectLst/>
                <a:latin typeface="Calibri" panose="020F0502020204030204" pitchFamily="34" charset="0"/>
              </a:rPr>
              <a:t>Ex</a:t>
            </a:r>
            <a:r>
              <a:rPr lang="zh-CN" altLang="en-US" sz="1800" b="0" i="1" dirty="0">
                <a:solidFill>
                  <a:srgbClr val="212121"/>
                </a:solidFill>
                <a:effectLst/>
                <a:latin typeface="Calibri" panose="020F0502020204030204" pitchFamily="34" charset="0"/>
              </a:rPr>
              <a:t>：</a:t>
            </a:r>
            <a:r>
              <a:rPr lang="en-US" sz="1800" b="0" i="1" dirty="0">
                <a:solidFill>
                  <a:srgbClr val="212121"/>
                </a:solidFill>
                <a:effectLst/>
                <a:latin typeface="Calibri" panose="020F0502020204030204" pitchFamily="34" charset="0"/>
              </a:rPr>
              <a:t>The health department worked with the Galena R-II School District to develop a policy that student name badges have the 988 message and other mental health resources on them</a:t>
            </a:r>
          </a:p>
          <a:p>
            <a:pPr marL="1200150" lvl="2" indent="-285750" algn="l">
              <a:buFontTx/>
              <a:buChar char="-"/>
            </a:pPr>
            <a:r>
              <a:rPr lang="zh-CN" altLang="en-US" sz="1800" b="0" i="1" dirty="0">
                <a:solidFill>
                  <a:srgbClr val="212121"/>
                </a:solidFill>
                <a:effectLst/>
                <a:latin typeface="Calibri" panose="020F0502020204030204" pitchFamily="34" charset="0"/>
              </a:rPr>
              <a:t>～</a:t>
            </a:r>
            <a:r>
              <a:rPr lang="en-US" sz="1800" b="0" i="1" dirty="0">
                <a:solidFill>
                  <a:srgbClr val="212121"/>
                </a:solidFill>
                <a:effectLst/>
                <a:latin typeface="Calibri" panose="020F0502020204030204" pitchFamily="34" charset="0"/>
              </a:rPr>
              <a:t>500 students are in the district and now have this resource as part of their student badge</a:t>
            </a:r>
          </a:p>
          <a:p>
            <a:pPr marL="285750" indent="-285750" algn="l">
              <a:buFontTx/>
              <a:buChar char="-"/>
            </a:pPr>
            <a:r>
              <a:rPr lang="en-US" sz="1800" b="0" i="1" dirty="0">
                <a:solidFill>
                  <a:srgbClr val="212121"/>
                </a:solidFill>
                <a:effectLst/>
                <a:latin typeface="Calibri" panose="020F0502020204030204" pitchFamily="34" charset="0"/>
              </a:rPr>
              <a:t>increase community and individual knowledge and skills.  </a:t>
            </a:r>
          </a:p>
          <a:p>
            <a:pPr marL="742950" lvl="1" indent="-285750" algn="l">
              <a:buFontTx/>
              <a:buChar char="-"/>
            </a:pPr>
            <a:r>
              <a:rPr lang="en-US" sz="1800" b="0" i="1" dirty="0">
                <a:solidFill>
                  <a:srgbClr val="212121"/>
                </a:solidFill>
                <a:effectLst/>
                <a:latin typeface="Calibri" panose="020F0502020204030204" pitchFamily="34" charset="0"/>
              </a:rPr>
              <a:t>QPR Suicide Prevention training has been provided to all 7</a:t>
            </a:r>
            <a:r>
              <a:rPr lang="en-US" sz="1800" b="0" i="1" baseline="30000" dirty="0">
                <a:solidFill>
                  <a:srgbClr val="212121"/>
                </a:solidFill>
                <a:effectLst/>
                <a:latin typeface="Calibri" panose="020F0502020204030204" pitchFamily="34" charset="0"/>
              </a:rPr>
              <a:t>th</a:t>
            </a:r>
            <a:r>
              <a:rPr lang="en-US" sz="1800" b="0" i="1" dirty="0">
                <a:solidFill>
                  <a:srgbClr val="212121"/>
                </a:solidFill>
                <a:effectLst/>
                <a:latin typeface="Calibri" panose="020F0502020204030204" pitchFamily="34" charset="0"/>
              </a:rPr>
              <a:t>-12</a:t>
            </a:r>
            <a:r>
              <a:rPr lang="en-US" sz="1800" b="0" i="1" baseline="30000" dirty="0">
                <a:solidFill>
                  <a:srgbClr val="212121"/>
                </a:solidFill>
                <a:effectLst/>
                <a:latin typeface="Calibri" panose="020F0502020204030204" pitchFamily="34" charset="0"/>
              </a:rPr>
              <a:t>th</a:t>
            </a:r>
            <a:r>
              <a:rPr lang="en-US" sz="1800" b="0" i="1" dirty="0">
                <a:solidFill>
                  <a:srgbClr val="212121"/>
                </a:solidFill>
                <a:effectLst/>
                <a:latin typeface="Calibri" panose="020F0502020204030204" pitchFamily="34" charset="0"/>
              </a:rPr>
              <a:t> graders -~300 students, the last two years, increasing early recognition of suicide warning signs and the skills to respond.”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rPr>
              <a:t>More than 60% of students qualify for free or reduced school lunches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MY" sz="1200" dirty="0">
                <a:solidFill>
                  <a:srgbClr val="012169"/>
                </a:solidFill>
                <a:latin typeface="Montserrat ExtraBold"/>
                <a:ea typeface="Open Sans SemiBold" panose="020B0706030804020204" pitchFamily="34" charset="0"/>
                <a:cs typeface="Open Sans SemiBold" panose="020B0706030804020204" pitchFamily="34" charset="0"/>
              </a:rPr>
              <a:t>4-day school weeks due to staffing shortages </a:t>
            </a:r>
            <a:endParaRPr kumimoji="0" lang="en-MY" sz="1200" b="0" i="0" u="none" strike="noStrike" kern="1200" cap="none" spc="0" normalizeH="0" baseline="0" noProof="0" dirty="0">
              <a:ln>
                <a:noFill/>
              </a:ln>
              <a:solidFill>
                <a:srgbClr val="012169"/>
              </a:solidFill>
              <a:effectLst/>
              <a:uLnTx/>
              <a:uFillTx/>
              <a:latin typeface="Montserrat ExtraBold"/>
              <a:ea typeface="Open Sans SemiBold" panose="020B0706030804020204" pitchFamily="34" charset="0"/>
              <a:cs typeface="Open Sans SemiBold" panose="020B07060308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1DEA0FC-4C38-408B-8C5D-4761D37D9E0C}" type="slidenum">
              <a:rPr lang="en-US" smtClean="0"/>
              <a:t>43</a:t>
            </a:fld>
            <a:endParaRPr lang="en-US"/>
          </a:p>
        </p:txBody>
      </p:sp>
    </p:spTree>
    <p:extLst>
      <p:ext uri="{BB962C8B-B14F-4D97-AF65-F5344CB8AC3E}">
        <p14:creationId xmlns:p14="http://schemas.microsoft.com/office/powerpoint/2010/main" val="2747946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6CAA8-8B9F-4696-96C3-CF58CA8A4623}" type="slidenum">
              <a:rPr lang="en-MY" smtClean="0"/>
              <a:t>44</a:t>
            </a:fld>
            <a:endParaRPr lang="en-MY" dirty="0"/>
          </a:p>
        </p:txBody>
      </p:sp>
    </p:spTree>
    <p:extLst>
      <p:ext uri="{BB962C8B-B14F-4D97-AF65-F5344CB8AC3E}">
        <p14:creationId xmlns:p14="http://schemas.microsoft.com/office/powerpoint/2010/main" val="3917799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756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374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Verdana" panose="020B0604020202020204" pitchFamily="34" charset="0"/>
              </a:rPr>
              <a:t>Data for this slide are from the 2021 Missouri Youth Risk Behavior Survey. This slide shows percentages of high school students who most of the time or always went hungry or there was not enough food in their home during the COVID-19 pandemic. </a:t>
            </a:r>
            <a:endParaRPr lang="en-US"/>
          </a:p>
          <a:p>
            <a:pPr>
              <a:spcBef>
                <a:spcPct val="0"/>
              </a:spcBef>
            </a:pPr>
            <a:endParaRPr lang="en-US" baseline="0" dirty="0">
              <a:latin typeface="Verdana" pitchFamily="34" charset="0"/>
            </a:endParaRPr>
          </a:p>
          <a:p>
            <a:pPr>
              <a:spcBef>
                <a:spcPct val="0"/>
              </a:spcBef>
            </a:pPr>
            <a:r>
              <a:rPr lang="en-US" sz="1000" baseline="0" dirty="0">
                <a:latin typeface="Verdana" pitchFamily="34" charset="0"/>
              </a:rPr>
              <a:t>The percentage for all students is 2.8. The percentage for Male students is 1.9. The percentage for Female students is 3.0. The percentage for 9th grade students is 3.3. The percentage for 10th grade students is 1.8. The percentage for 11th grade students is 3.6. The percentage for 12th grade students is 2.7. The percentage for Black students is 4.0. The percentage for Hispanic/Latino students is 2.3. The percentage for White students is 1.9. All Hispanic students are included in the Hispanic category.  All other races are non-Hispanic. This graph contains weighted results.</a:t>
            </a:r>
            <a:endParaRPr lang="en-US" dirty="0">
              <a:latin typeface="Verdana" pitchFamily="34" charset="0"/>
            </a:endParaRPr>
          </a:p>
          <a:p>
            <a:pPr>
              <a:spcBef>
                <a:spcPct val="0"/>
              </a:spcBef>
            </a:pPr>
            <a:endParaRPr lang="en-US" baseline="0" dirty="0">
              <a:latin typeface="Verdana" pitchFamily="34" charset="0"/>
            </a:endParaRPr>
          </a:p>
          <a:p>
            <a:pPr>
              <a:spcBef>
                <a:spcPct val="0"/>
              </a:spcBef>
            </a:pPr>
            <a:endParaRPr lang="en-US"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pPr>
                <a:defRPr/>
              </a:pPr>
              <a:t>49</a:t>
            </a:fld>
            <a:endParaRPr lang="en-US"/>
          </a:p>
        </p:txBody>
      </p:sp>
    </p:spTree>
    <p:extLst>
      <p:ext uri="{BB962C8B-B14F-4D97-AF65-F5344CB8AC3E}">
        <p14:creationId xmlns:p14="http://schemas.microsoft.com/office/powerpoint/2010/main" val="1054960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426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EA0FC-4C38-408B-8C5D-4761D37D9E0C}" type="slidenum">
              <a:rPr lang="en-US" smtClean="0"/>
              <a:t>53</a:t>
            </a:fld>
            <a:endParaRPr lang="en-US"/>
          </a:p>
        </p:txBody>
      </p:sp>
    </p:spTree>
    <p:extLst>
      <p:ext uri="{BB962C8B-B14F-4D97-AF65-F5344CB8AC3E}">
        <p14:creationId xmlns:p14="http://schemas.microsoft.com/office/powerpoint/2010/main" val="2689214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MCH Services Program is 100% funded by Title V MCH Block Grant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Any LPHA in Missouri is eligible to participate in the Maternal Child Health (MCH) Services Contract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completion and approval of a proposal referred to as the contract work plan and completion and approval of an annual contract budget.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DHSS currently partnering with 111 of the 115 local public health agencies in Missouri.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purpose of the MCH Services contract is to support a leadership role for LPHAs at the local level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community-based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-expand the resources those systems can use to respond to priority maternal child health issues;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-provide and assure mothers and children (in particular those with low income or with limited availability of health services) access to quality MCH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-reduce health disparities for women, infants, and children, including those with special health care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-promote the health of mothers and infants by assuring prenatal, delivery, and postpartum care for low income, at-risk pregnant women;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-promote the health of children by providing preventive and primary care services for low income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Contractor’s efforts to fulfill the purpose of the MCH Services contract will include activities and services that address the needs of children and youth with special health care needs (CYSHCN).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LPHAs have developed five-year work plans to address these priority health issues and are currently in year 3 of this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 have selected improving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pre-conception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prenatal and postpartum health care services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women of childbearing 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23 have selected reducing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obesity among children and adolescents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23 have selected reducing intentional and unintentional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injuries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among children and adolescents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32 have selected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promote protective factors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youth and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have selected promoting safe-sleep among newborns to reduce sleep-related infant deaths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have selected enhancing access to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oral health care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services for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has selected ensuring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coordinated, comprehensive, and ongoing health care service for children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and without special health care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has selected addressing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social determinants of health inequities</a:t>
            </a:r>
          </a:p>
          <a:p>
            <a:endParaRPr lang="en-US" dirty="0"/>
          </a:p>
          <a:p>
            <a:r>
              <a:rPr lang="en-US" dirty="0"/>
              <a:t>The picture depicts the story of the work of our LPHA partners- with the LPHA “driving” the change, serving women, children and families, including children and youth with special health care needs to improve health outcomes, and leaving no one behind.</a:t>
            </a:r>
          </a:p>
        </p:txBody>
      </p:sp>
      <p:sp>
        <p:nvSpPr>
          <p:cNvPr id="4" name="Slide Number Placeholder 3"/>
          <p:cNvSpPr>
            <a:spLocks noGrp="1"/>
          </p:cNvSpPr>
          <p:nvPr>
            <p:ph type="sldNum" sz="quarter" idx="5"/>
          </p:nvPr>
        </p:nvSpPr>
        <p:spPr/>
        <p:txBody>
          <a:bodyPr/>
          <a:lstStyle/>
          <a:p>
            <a:fld id="{42813CD7-77CB-4CC9-967A-2699B7E420A2}" type="slidenum">
              <a:rPr lang="en-US" smtClean="0"/>
              <a:t>54</a:t>
            </a:fld>
            <a:endParaRPr lang="en-US"/>
          </a:p>
        </p:txBody>
      </p:sp>
    </p:spTree>
    <p:extLst>
      <p:ext uri="{BB962C8B-B14F-4D97-AF65-F5344CB8AC3E}">
        <p14:creationId xmlns:p14="http://schemas.microsoft.com/office/powerpoint/2010/main" val="180935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3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ParentLink connects families with supports and resources to help children thrive through a variety of services. Highlighted here are two hotlines (TEL-LINK and WarmLine) and the credentialed community health worker program, ParentLink Navigators. </a:t>
            </a:r>
          </a:p>
          <a:p>
            <a:r>
              <a:rPr lang="en-US" dirty="0"/>
              <a:t>TEL-LINK received 2,361 calls last year. Top issues addressed by TEL-LINK included: Housing (774), Transportation (533), and WIC (317). </a:t>
            </a:r>
          </a:p>
          <a:p>
            <a:r>
              <a:rPr lang="en-US" dirty="0"/>
              <a:t>In 2023, the WarmLine received over 4,500 calls! 60% of contactors were parents, 21% were professionals, all other individuals made up the remaining 19%. WarmLine calls covered a range of topics including Housing, Guardianship, and Parenting topics such as Development Stages and Separation Anxiety.  </a:t>
            </a:r>
          </a:p>
          <a:p>
            <a:r>
              <a:rPr lang="en-US" dirty="0"/>
              <a:t>ParentLink Navigators provide clients with problem-solving support and follow-up on a variety of support services including access to Medicaid (485 contacts), SNAP benefits (64 contacts), Childcare subsidy applications (24 contacts), and TANF benefits (9 contacts). </a:t>
            </a:r>
          </a:p>
          <a:p>
            <a:r>
              <a:rPr lang="en-US" dirty="0"/>
              <a:t>1,009 children between the ages of 1-10 were supported through navigation services, 200 teens, 54 pregnancies, and 7 children/youth with special health care needs. </a:t>
            </a:r>
          </a:p>
          <a:p>
            <a:endParaRPr lang="en-US" dirty="0"/>
          </a:p>
          <a:p>
            <a:endParaRPr lang="en-US" dirty="0"/>
          </a:p>
        </p:txBody>
      </p:sp>
      <p:sp>
        <p:nvSpPr>
          <p:cNvPr id="4" name="Slide Number Placeholder 3"/>
          <p:cNvSpPr>
            <a:spLocks noGrp="1"/>
          </p:cNvSpPr>
          <p:nvPr>
            <p:ph type="sldNum" sz="quarter" idx="5"/>
          </p:nvPr>
        </p:nvSpPr>
        <p:spPr/>
        <p:txBody>
          <a:bodyPr/>
          <a:lstStyle/>
          <a:p>
            <a:fld id="{BCA0BECF-D9A6-4C97-A638-49658CC2C97F}" type="slidenum">
              <a:rPr lang="en-US" smtClean="0"/>
              <a:t>55</a:t>
            </a:fld>
            <a:endParaRPr lang="en-US"/>
          </a:p>
        </p:txBody>
      </p:sp>
    </p:spTree>
    <p:extLst>
      <p:ext uri="{BB962C8B-B14F-4D97-AF65-F5344CB8AC3E}">
        <p14:creationId xmlns:p14="http://schemas.microsoft.com/office/powerpoint/2010/main" val="255675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 to ongoing partnerships. </a:t>
            </a:r>
          </a:p>
        </p:txBody>
      </p:sp>
      <p:sp>
        <p:nvSpPr>
          <p:cNvPr id="4" name="Slide Number Placeholder 3"/>
          <p:cNvSpPr>
            <a:spLocks noGrp="1"/>
          </p:cNvSpPr>
          <p:nvPr>
            <p:ph type="sldNum" sz="quarter" idx="5"/>
          </p:nvPr>
        </p:nvSpPr>
        <p:spPr/>
        <p:txBody>
          <a:bodyPr/>
          <a:lstStyle/>
          <a:p>
            <a:fld id="{51DEA0FC-4C38-408B-8C5D-4761D37D9E0C}" type="slidenum">
              <a:rPr lang="en-US" smtClean="0"/>
              <a:t>56</a:t>
            </a:fld>
            <a:endParaRPr lang="en-US"/>
          </a:p>
        </p:txBody>
      </p:sp>
    </p:spTree>
    <p:extLst>
      <p:ext uri="{BB962C8B-B14F-4D97-AF65-F5344CB8AC3E}">
        <p14:creationId xmlns:p14="http://schemas.microsoft.com/office/powerpoint/2010/main" val="2795851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DEA0FC-4C38-408B-8C5D-4761D37D9E0C}" type="slidenum">
              <a:rPr lang="en-US" smtClean="0"/>
              <a:t>57</a:t>
            </a:fld>
            <a:endParaRPr lang="en-US"/>
          </a:p>
        </p:txBody>
      </p:sp>
    </p:spTree>
    <p:extLst>
      <p:ext uri="{BB962C8B-B14F-4D97-AF65-F5344CB8AC3E}">
        <p14:creationId xmlns:p14="http://schemas.microsoft.com/office/powerpoint/2010/main" val="59057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had rate of 66.1, slightly higher than urban at 64.3.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56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MY"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79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MY"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00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MY"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67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CAA8-8B9F-4696-96C3-CF58CA8A4623}"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892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01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317500" y="266702"/>
            <a:ext cx="11569700" cy="4203698"/>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994905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Timeline 6-2">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1883966"/>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4316142"/>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793056341"/>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Timeline 7">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0" y="0"/>
            <a:ext cx="6096000" cy="6858000"/>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38709735"/>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vent with Image">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2160000" cy="2160000"/>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1" name="Picture Placeholder 4">
            <a:extLst>
              <a:ext uri="{FF2B5EF4-FFF2-40B4-BE49-F238E27FC236}">
                <a16:creationId xmlns:a16="http://schemas.microsoft.com/office/drawing/2014/main" id="{8832ADDA-6C01-4071-A73C-CABB0D21E9E2}"/>
              </a:ext>
            </a:extLst>
          </p:cNvPr>
          <p:cNvSpPr>
            <a:spLocks noGrp="1"/>
          </p:cNvSpPr>
          <p:nvPr>
            <p:ph type="pic" sz="quarter" idx="11" hasCustomPrompt="1"/>
          </p:nvPr>
        </p:nvSpPr>
        <p:spPr>
          <a:xfrm>
            <a:off x="3696789" y="1988923"/>
            <a:ext cx="2160000" cy="2160000"/>
          </a:xfrm>
          <a:prstGeom prst="roundRect">
            <a:avLst>
              <a:gd name="adj" fmla="val 19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66C5DFC5-A2AD-4AD7-A6A6-AD483A1E8514}"/>
              </a:ext>
            </a:extLst>
          </p:cNvPr>
          <p:cNvSpPr>
            <a:spLocks noGrp="1"/>
          </p:cNvSpPr>
          <p:nvPr>
            <p:ph type="pic" sz="quarter" idx="12" hasCustomPrompt="1"/>
          </p:nvPr>
        </p:nvSpPr>
        <p:spPr>
          <a:xfrm>
            <a:off x="6335212"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4">
            <a:extLst>
              <a:ext uri="{FF2B5EF4-FFF2-40B4-BE49-F238E27FC236}">
                <a16:creationId xmlns:a16="http://schemas.microsoft.com/office/drawing/2014/main" id="{A6AF3F2D-258A-49DB-89C1-89BF53AC1FEE}"/>
              </a:ext>
            </a:extLst>
          </p:cNvPr>
          <p:cNvSpPr>
            <a:spLocks noGrp="1"/>
          </p:cNvSpPr>
          <p:nvPr>
            <p:ph type="pic" sz="quarter" idx="13" hasCustomPrompt="1"/>
          </p:nvPr>
        </p:nvSpPr>
        <p:spPr>
          <a:xfrm>
            <a:off x="8973634" y="1988923"/>
            <a:ext cx="2160000" cy="2160000"/>
          </a:xfrm>
          <a:prstGeom prst="roundRect">
            <a:avLst>
              <a:gd name="adj" fmla="val 226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55436226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vent with Image 2">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E46A629-736B-467E-B692-A74030E964AB}"/>
              </a:ext>
            </a:extLst>
          </p:cNvPr>
          <p:cNvSpPr>
            <a:spLocks noGrp="1"/>
          </p:cNvSpPr>
          <p:nvPr>
            <p:ph type="pic" sz="quarter" idx="10" hasCustomPrompt="1"/>
          </p:nvPr>
        </p:nvSpPr>
        <p:spPr>
          <a:xfrm>
            <a:off x="1058366"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A3023F38-C0B6-4B5B-8E8B-57DD9BEA10C9}"/>
              </a:ext>
            </a:extLst>
          </p:cNvPr>
          <p:cNvSpPr>
            <a:spLocks noGrp="1"/>
          </p:cNvSpPr>
          <p:nvPr>
            <p:ph type="pic" sz="quarter" idx="11" hasCustomPrompt="1"/>
          </p:nvPr>
        </p:nvSpPr>
        <p:spPr>
          <a:xfrm>
            <a:off x="1058366"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33C3359B-0EFF-4356-B09D-EDFA3B336AF6}"/>
              </a:ext>
            </a:extLst>
          </p:cNvPr>
          <p:cNvSpPr>
            <a:spLocks noGrp="1"/>
          </p:cNvSpPr>
          <p:nvPr>
            <p:ph type="pic" sz="quarter" idx="12" hasCustomPrompt="1"/>
          </p:nvPr>
        </p:nvSpPr>
        <p:spPr>
          <a:xfrm>
            <a:off x="6096000" y="198892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AC8C5DB7-177A-4629-834D-881E9F216852}"/>
              </a:ext>
            </a:extLst>
          </p:cNvPr>
          <p:cNvSpPr>
            <a:spLocks noGrp="1"/>
          </p:cNvSpPr>
          <p:nvPr>
            <p:ph type="pic" sz="quarter" idx="13" hasCustomPrompt="1"/>
          </p:nvPr>
        </p:nvSpPr>
        <p:spPr>
          <a:xfrm>
            <a:off x="6096000" y="4159463"/>
            <a:ext cx="1435452" cy="1440077"/>
          </a:xfrm>
          <a:prstGeom prst="roundRect">
            <a:avLst>
              <a:gd name="adj" fmla="val 1821"/>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48635878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rizontal 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44035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orizontal 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5906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sometric Presentation Mockup">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6977303" y="201399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5">
            <a:extLst>
              <a:ext uri="{FF2B5EF4-FFF2-40B4-BE49-F238E27FC236}">
                <a16:creationId xmlns:a16="http://schemas.microsoft.com/office/drawing/2014/main" id="{18D09264-4F26-4686-827F-066EC40A7190}"/>
              </a:ext>
            </a:extLst>
          </p:cNvPr>
          <p:cNvSpPr>
            <a:spLocks noGrp="1"/>
          </p:cNvSpPr>
          <p:nvPr>
            <p:ph type="pic" sz="quarter" idx="11" hasCustomPrompt="1"/>
          </p:nvPr>
        </p:nvSpPr>
        <p:spPr>
          <a:xfrm>
            <a:off x="10403400" y="0"/>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CFD24C28-4614-45BA-923A-5AE2E2F2B1EB}"/>
              </a:ext>
            </a:extLst>
          </p:cNvPr>
          <p:cNvSpPr>
            <a:spLocks noGrp="1"/>
          </p:cNvSpPr>
          <p:nvPr>
            <p:ph type="pic" sz="quarter" idx="12" hasCustomPrompt="1"/>
          </p:nvPr>
        </p:nvSpPr>
        <p:spPr>
          <a:xfrm>
            <a:off x="3551206" y="4080068"/>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CB8503F0-F783-4DD2-B0EE-81FA5C4EBECF}"/>
              </a:ext>
            </a:extLst>
          </p:cNvPr>
          <p:cNvSpPr>
            <a:spLocks noGrp="1"/>
          </p:cNvSpPr>
          <p:nvPr>
            <p:ph type="pic" sz="quarter" idx="13" hasCustomPrompt="1"/>
          </p:nvPr>
        </p:nvSpPr>
        <p:spPr>
          <a:xfrm>
            <a:off x="6642023" y="3978016"/>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3115F06F-57F6-4977-BA09-959FC090669B}"/>
              </a:ext>
            </a:extLst>
          </p:cNvPr>
          <p:cNvSpPr>
            <a:spLocks noGrp="1"/>
          </p:cNvSpPr>
          <p:nvPr>
            <p:ph type="pic" sz="quarter" idx="14" hasCustomPrompt="1"/>
          </p:nvPr>
        </p:nvSpPr>
        <p:spPr>
          <a:xfrm>
            <a:off x="10068120" y="1964022"/>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5" name="Picture Placeholder 5">
            <a:extLst>
              <a:ext uri="{FF2B5EF4-FFF2-40B4-BE49-F238E27FC236}">
                <a16:creationId xmlns:a16="http://schemas.microsoft.com/office/drawing/2014/main" id="{313E2ACE-3423-4F7E-B1E8-6DB25A790B93}"/>
              </a:ext>
            </a:extLst>
          </p:cNvPr>
          <p:cNvSpPr>
            <a:spLocks noGrp="1"/>
          </p:cNvSpPr>
          <p:nvPr>
            <p:ph type="pic" sz="quarter" idx="17" hasCustomPrompt="1"/>
          </p:nvPr>
        </p:nvSpPr>
        <p:spPr>
          <a:xfrm>
            <a:off x="9732840" y="3928044"/>
            <a:ext cx="1900800" cy="4136400"/>
          </a:xfrm>
          <a:prstGeom prst="rect">
            <a:avLst/>
          </a:prstGeom>
          <a:pattFill prst="wdDnDiag">
            <a:fgClr>
              <a:schemeClr val="tx1">
                <a:lumMod val="25000"/>
                <a:lumOff val="75000"/>
              </a:schemeClr>
            </a:fgClr>
            <a:bgClr>
              <a:schemeClr val="bg1"/>
            </a:bgClr>
          </a:pattFill>
          <a:scene3d>
            <a:camera prst="isometricOffAxis1Top">
              <a:rot lat="19800000" lon="3000000" rev="18000000"/>
            </a:camera>
            <a:lightRig rig="threePt" dir="t"/>
          </a:scene3d>
          <a:sp3d/>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38474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sometric Presentation Mockup 2">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3DA492BA-835A-4C30-B369-15F9B72A6C3D}"/>
              </a:ext>
            </a:extLst>
          </p:cNvPr>
          <p:cNvSpPr>
            <a:spLocks noGrp="1"/>
          </p:cNvSpPr>
          <p:nvPr>
            <p:ph type="pic" sz="quarter" idx="10" hasCustomPrompt="1"/>
          </p:nvPr>
        </p:nvSpPr>
        <p:spPr>
          <a:xfrm>
            <a:off x="3089508" y="86618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7D6A998C-36B0-4D52-AC97-9EF0D0790EFC}"/>
              </a:ext>
            </a:extLst>
          </p:cNvPr>
          <p:cNvSpPr>
            <a:spLocks noGrp="1"/>
          </p:cNvSpPr>
          <p:nvPr>
            <p:ph type="pic" sz="quarter" idx="11" hasCustomPrompt="1"/>
          </p:nvPr>
        </p:nvSpPr>
        <p:spPr>
          <a:xfrm>
            <a:off x="-949092" y="-157221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37FCC01B-F57C-4CED-8B66-774C8EF4B0F8}"/>
              </a:ext>
            </a:extLst>
          </p:cNvPr>
          <p:cNvSpPr>
            <a:spLocks noGrp="1"/>
          </p:cNvSpPr>
          <p:nvPr>
            <p:ph type="pic" sz="quarter" idx="12" hasCustomPrompt="1"/>
          </p:nvPr>
        </p:nvSpPr>
        <p:spPr>
          <a:xfrm>
            <a:off x="7128109" y="328934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8" name="Picture Placeholder 5">
            <a:extLst>
              <a:ext uri="{FF2B5EF4-FFF2-40B4-BE49-F238E27FC236}">
                <a16:creationId xmlns:a16="http://schemas.microsoft.com/office/drawing/2014/main" id="{EA759D98-4A63-4D2D-9141-32C82CA4ECE0}"/>
              </a:ext>
            </a:extLst>
          </p:cNvPr>
          <p:cNvSpPr>
            <a:spLocks noGrp="1"/>
          </p:cNvSpPr>
          <p:nvPr>
            <p:ph type="pic" sz="quarter" idx="13" hasCustomPrompt="1"/>
          </p:nvPr>
        </p:nvSpPr>
        <p:spPr>
          <a:xfrm>
            <a:off x="7128108" y="60210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9" name="Picture Placeholder 5">
            <a:extLst>
              <a:ext uri="{FF2B5EF4-FFF2-40B4-BE49-F238E27FC236}">
                <a16:creationId xmlns:a16="http://schemas.microsoft.com/office/drawing/2014/main" id="{C97F9190-4E95-4893-A786-2D22CF5E6CC8}"/>
              </a:ext>
            </a:extLst>
          </p:cNvPr>
          <p:cNvSpPr>
            <a:spLocks noGrp="1"/>
          </p:cNvSpPr>
          <p:nvPr>
            <p:ph type="pic" sz="quarter" idx="14" hasCustomPrompt="1"/>
          </p:nvPr>
        </p:nvSpPr>
        <p:spPr>
          <a:xfrm>
            <a:off x="3089508" y="-183629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0" name="Picture Placeholder 5">
            <a:extLst>
              <a:ext uri="{FF2B5EF4-FFF2-40B4-BE49-F238E27FC236}">
                <a16:creationId xmlns:a16="http://schemas.microsoft.com/office/drawing/2014/main" id="{44CB2295-81B8-445D-9954-ED08D185FCC5}"/>
              </a:ext>
            </a:extLst>
          </p:cNvPr>
          <p:cNvSpPr>
            <a:spLocks noGrp="1"/>
          </p:cNvSpPr>
          <p:nvPr>
            <p:ph type="pic" sz="quarter" idx="15" hasCustomPrompt="1"/>
          </p:nvPr>
        </p:nvSpPr>
        <p:spPr>
          <a:xfrm>
            <a:off x="11166709" y="3025267"/>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1" name="Picture Placeholder 5">
            <a:extLst>
              <a:ext uri="{FF2B5EF4-FFF2-40B4-BE49-F238E27FC236}">
                <a16:creationId xmlns:a16="http://schemas.microsoft.com/office/drawing/2014/main" id="{58E25EA4-95CE-4A60-B95B-2099E283076D}"/>
              </a:ext>
            </a:extLst>
          </p:cNvPr>
          <p:cNvSpPr>
            <a:spLocks noGrp="1"/>
          </p:cNvSpPr>
          <p:nvPr>
            <p:ph type="pic" sz="quarter" idx="16" hasCustomPrompt="1"/>
          </p:nvPr>
        </p:nvSpPr>
        <p:spPr>
          <a:xfrm>
            <a:off x="11166708" y="338032"/>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2" name="Picture Placeholder 5">
            <a:extLst>
              <a:ext uri="{FF2B5EF4-FFF2-40B4-BE49-F238E27FC236}">
                <a16:creationId xmlns:a16="http://schemas.microsoft.com/office/drawing/2014/main" id="{B41C8BBA-18FD-42A4-BE82-6EA96938A0EE}"/>
              </a:ext>
            </a:extLst>
          </p:cNvPr>
          <p:cNvSpPr>
            <a:spLocks noGrp="1"/>
          </p:cNvSpPr>
          <p:nvPr>
            <p:ph type="pic" sz="quarter" idx="17" hasCustomPrompt="1"/>
          </p:nvPr>
        </p:nvSpPr>
        <p:spPr>
          <a:xfrm>
            <a:off x="7128108" y="-2100368"/>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24" name="Picture Placeholder 5">
            <a:extLst>
              <a:ext uri="{FF2B5EF4-FFF2-40B4-BE49-F238E27FC236}">
                <a16:creationId xmlns:a16="http://schemas.microsoft.com/office/drawing/2014/main" id="{EC28FD6B-085B-4F6F-94F7-510BF6086EF9}"/>
              </a:ext>
            </a:extLst>
          </p:cNvPr>
          <p:cNvSpPr>
            <a:spLocks noGrp="1"/>
          </p:cNvSpPr>
          <p:nvPr>
            <p:ph type="pic" sz="quarter" idx="18" hasCustomPrompt="1"/>
          </p:nvPr>
        </p:nvSpPr>
        <p:spPr>
          <a:xfrm>
            <a:off x="11166708" y="-2349203"/>
            <a:ext cx="235538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1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56055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sometric Presentation Mockup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5">
            <a:extLst>
              <a:ext uri="{FF2B5EF4-FFF2-40B4-BE49-F238E27FC236}">
                <a16:creationId xmlns:a16="http://schemas.microsoft.com/office/drawing/2014/main" id="{AB18C9AA-5E16-4E82-AA22-93FC74D7BE5B}"/>
              </a:ext>
            </a:extLst>
          </p:cNvPr>
          <p:cNvSpPr>
            <a:spLocks noGrp="1"/>
          </p:cNvSpPr>
          <p:nvPr>
            <p:ph type="pic" sz="quarter" idx="12" hasCustomPrompt="1"/>
          </p:nvPr>
        </p:nvSpPr>
        <p:spPr>
          <a:xfrm>
            <a:off x="6870332" y="2290071"/>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4" name="Picture Placeholder 5">
            <a:extLst>
              <a:ext uri="{FF2B5EF4-FFF2-40B4-BE49-F238E27FC236}">
                <a16:creationId xmlns:a16="http://schemas.microsoft.com/office/drawing/2014/main" id="{0DDFB03F-5FF2-461F-95DB-579F3F20C3A7}"/>
              </a:ext>
            </a:extLst>
          </p:cNvPr>
          <p:cNvSpPr>
            <a:spLocks noGrp="1"/>
          </p:cNvSpPr>
          <p:nvPr>
            <p:ph type="pic" sz="quarter" idx="13" hasCustomPrompt="1"/>
          </p:nvPr>
        </p:nvSpPr>
        <p:spPr>
          <a:xfrm>
            <a:off x="6870332" y="169860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6" name="Picture Placeholder 5">
            <a:extLst>
              <a:ext uri="{FF2B5EF4-FFF2-40B4-BE49-F238E27FC236}">
                <a16:creationId xmlns:a16="http://schemas.microsoft.com/office/drawing/2014/main" id="{AAE0E113-F0E5-43E6-85E3-3F76CE56A7E7}"/>
              </a:ext>
            </a:extLst>
          </p:cNvPr>
          <p:cNvSpPr>
            <a:spLocks noGrp="1"/>
          </p:cNvSpPr>
          <p:nvPr>
            <p:ph type="pic" sz="quarter" idx="14" hasCustomPrompt="1"/>
          </p:nvPr>
        </p:nvSpPr>
        <p:spPr>
          <a:xfrm>
            <a:off x="6870332" y="110713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17" name="Picture Placeholder 5">
            <a:extLst>
              <a:ext uri="{FF2B5EF4-FFF2-40B4-BE49-F238E27FC236}">
                <a16:creationId xmlns:a16="http://schemas.microsoft.com/office/drawing/2014/main" id="{C5FE9AC4-EC69-4B6D-964B-CC4BE54D7ACA}"/>
              </a:ext>
            </a:extLst>
          </p:cNvPr>
          <p:cNvSpPr>
            <a:spLocks noGrp="1"/>
          </p:cNvSpPr>
          <p:nvPr>
            <p:ph type="pic" sz="quarter" idx="15" hasCustomPrompt="1"/>
          </p:nvPr>
        </p:nvSpPr>
        <p:spPr>
          <a:xfrm>
            <a:off x="6870332" y="515662"/>
            <a:ext cx="2858303" cy="5125635"/>
          </a:xfrm>
          <a:prstGeom prst="rect">
            <a:avLst/>
          </a:prstGeom>
          <a:pattFill prst="wdDnDiag">
            <a:fgClr>
              <a:schemeClr val="tx1">
                <a:lumMod val="25000"/>
                <a:lumOff val="75000"/>
              </a:schemeClr>
            </a:fgClr>
            <a:bgClr>
              <a:schemeClr val="bg1"/>
            </a:bgClr>
          </a:pattFill>
          <a:effectLst>
            <a:outerShdw blurRad="317500" dist="254000" dir="9000000" sx="102000" sy="102000" algn="ctr" rotWithShape="0">
              <a:prstClr val="black">
                <a:alpha val="20000"/>
              </a:prstClr>
            </a:outerShdw>
          </a:effectLst>
          <a:scene3d>
            <a:camera prst="isometricTopUp"/>
            <a:lightRig rig="threePt" dir="t"/>
          </a:scene3d>
          <a:sp3d extrusionH="127000"/>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91393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3">
    <p:spTree>
      <p:nvGrpSpPr>
        <p:cNvPr id="1" name=""/>
        <p:cNvGrpSpPr/>
        <p:nvPr/>
      </p:nvGrpSpPr>
      <p:grpSpPr>
        <a:xfrm>
          <a:off x="0" y="0"/>
          <a:ext cx="0" cy="0"/>
          <a:chOff x="0" y="0"/>
          <a:chExt cx="0" cy="0"/>
        </a:xfrm>
      </p:grpSpPr>
      <p:sp>
        <p:nvSpPr>
          <p:cNvPr id="9" name="Picture Placeholder 22">
            <a:extLst>
              <a:ext uri="{FF2B5EF4-FFF2-40B4-BE49-F238E27FC236}">
                <a16:creationId xmlns:a16="http://schemas.microsoft.com/office/drawing/2014/main" id="{2B705F24-7492-49E9-8F57-D9C0916A791A}"/>
              </a:ext>
            </a:extLst>
          </p:cNvPr>
          <p:cNvSpPr>
            <a:spLocks noGrp="1"/>
          </p:cNvSpPr>
          <p:nvPr>
            <p:ph type="pic" sz="quarter" idx="14" hasCustomPrompt="1"/>
          </p:nvPr>
        </p:nvSpPr>
        <p:spPr>
          <a:xfrm>
            <a:off x="9412304" y="173981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19" name="Picture Placeholder 22">
            <a:extLst>
              <a:ext uri="{FF2B5EF4-FFF2-40B4-BE49-F238E27FC236}">
                <a16:creationId xmlns:a16="http://schemas.microsoft.com/office/drawing/2014/main" id="{561C124B-FD17-451F-8B21-36D8B1756CAA}"/>
              </a:ext>
            </a:extLst>
          </p:cNvPr>
          <p:cNvSpPr>
            <a:spLocks noGrp="1"/>
          </p:cNvSpPr>
          <p:nvPr>
            <p:ph type="pic" sz="quarter" idx="15" hasCustomPrompt="1"/>
          </p:nvPr>
        </p:nvSpPr>
        <p:spPr>
          <a:xfrm>
            <a:off x="3960316" y="37620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21" name="Picture Placeholder 22">
            <a:extLst>
              <a:ext uri="{FF2B5EF4-FFF2-40B4-BE49-F238E27FC236}">
                <a16:creationId xmlns:a16="http://schemas.microsoft.com/office/drawing/2014/main" id="{A8B205A5-8305-4108-890E-CC3289BC6DB2}"/>
              </a:ext>
            </a:extLst>
          </p:cNvPr>
          <p:cNvSpPr>
            <a:spLocks noGrp="1"/>
          </p:cNvSpPr>
          <p:nvPr>
            <p:ph type="pic" sz="quarter" idx="17" hasCustomPrompt="1"/>
          </p:nvPr>
        </p:nvSpPr>
        <p:spPr>
          <a:xfrm>
            <a:off x="7562906" y="-100074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
        <p:nvSpPr>
          <p:cNvPr id="23" name="Picture Placeholder 22">
            <a:extLst>
              <a:ext uri="{FF2B5EF4-FFF2-40B4-BE49-F238E27FC236}">
                <a16:creationId xmlns:a16="http://schemas.microsoft.com/office/drawing/2014/main" id="{AF313397-A9C0-4FC5-968A-7B29F3419724}"/>
              </a:ext>
            </a:extLst>
          </p:cNvPr>
          <p:cNvSpPr>
            <a:spLocks noGrp="1"/>
          </p:cNvSpPr>
          <p:nvPr>
            <p:ph type="pic" sz="quarter" idx="18" hasCustomPrompt="1"/>
          </p:nvPr>
        </p:nvSpPr>
        <p:spPr>
          <a:xfrm>
            <a:off x="5719040" y="3027964"/>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isometricBottomDown">
              <a:rot lat="1967869" lon="19416000" rev="1824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7069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Image 3">
    <p:spTree>
      <p:nvGrpSpPr>
        <p:cNvPr id="1" name=""/>
        <p:cNvGrpSpPr/>
        <p:nvPr/>
      </p:nvGrpSpPr>
      <p:grpSpPr>
        <a:xfrm>
          <a:off x="0" y="0"/>
          <a:ext cx="0" cy="0"/>
          <a:chOff x="0" y="0"/>
          <a:chExt cx="0" cy="0"/>
        </a:xfrm>
      </p:grpSpPr>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a:off x="502235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1" name="Picture Placeholder 7">
            <a:extLst>
              <a:ext uri="{FF2B5EF4-FFF2-40B4-BE49-F238E27FC236}">
                <a16:creationId xmlns:a16="http://schemas.microsoft.com/office/drawing/2014/main" id="{A347EBBF-2D69-46DA-828F-9790474072DD}"/>
              </a:ext>
            </a:extLst>
          </p:cNvPr>
          <p:cNvSpPr>
            <a:spLocks noGrp="1"/>
          </p:cNvSpPr>
          <p:nvPr>
            <p:ph type="pic" sz="quarter" idx="43" hasCustomPrompt="1"/>
          </p:nvPr>
        </p:nvSpPr>
        <p:spPr>
          <a:xfrm>
            <a:off x="735597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2" name="Picture Placeholder 7">
            <a:extLst>
              <a:ext uri="{FF2B5EF4-FFF2-40B4-BE49-F238E27FC236}">
                <a16:creationId xmlns:a16="http://schemas.microsoft.com/office/drawing/2014/main" id="{253329E5-9B46-4E84-BB47-C37A58E0DF47}"/>
              </a:ext>
            </a:extLst>
          </p:cNvPr>
          <p:cNvSpPr>
            <a:spLocks noGrp="1"/>
          </p:cNvSpPr>
          <p:nvPr>
            <p:ph type="pic" sz="quarter" idx="44" hasCustomPrompt="1"/>
          </p:nvPr>
        </p:nvSpPr>
        <p:spPr>
          <a:xfrm>
            <a:off x="96896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3" name="Picture Placeholder 7">
            <a:extLst>
              <a:ext uri="{FF2B5EF4-FFF2-40B4-BE49-F238E27FC236}">
                <a16:creationId xmlns:a16="http://schemas.microsoft.com/office/drawing/2014/main" id="{0283E3F9-6587-4698-B553-45FC5DDFC55F}"/>
              </a:ext>
            </a:extLst>
          </p:cNvPr>
          <p:cNvSpPr>
            <a:spLocks noGrp="1"/>
          </p:cNvSpPr>
          <p:nvPr>
            <p:ph type="pic" sz="quarter" idx="45" hasCustomPrompt="1"/>
          </p:nvPr>
        </p:nvSpPr>
        <p:spPr>
          <a:xfrm>
            <a:off x="2688725"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4" name="Picture Placeholder 7">
            <a:extLst>
              <a:ext uri="{FF2B5EF4-FFF2-40B4-BE49-F238E27FC236}">
                <a16:creationId xmlns:a16="http://schemas.microsoft.com/office/drawing/2014/main" id="{72DAC6A7-5A6C-43FA-9ECB-DA307EAF1EE8}"/>
              </a:ext>
            </a:extLst>
          </p:cNvPr>
          <p:cNvSpPr>
            <a:spLocks noGrp="1"/>
          </p:cNvSpPr>
          <p:nvPr>
            <p:ph type="pic" sz="quarter" idx="46" hasCustomPrompt="1"/>
          </p:nvPr>
        </p:nvSpPr>
        <p:spPr>
          <a:xfrm>
            <a:off x="355100" y="21690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5" name="Picture Placeholder 7">
            <a:extLst>
              <a:ext uri="{FF2B5EF4-FFF2-40B4-BE49-F238E27FC236}">
                <a16:creationId xmlns:a16="http://schemas.microsoft.com/office/drawing/2014/main" id="{C68E8BD3-1BA3-41BF-9E1F-0D147A74ED73}"/>
              </a:ext>
            </a:extLst>
          </p:cNvPr>
          <p:cNvSpPr>
            <a:spLocks noGrp="1"/>
          </p:cNvSpPr>
          <p:nvPr>
            <p:ph type="pic" sz="quarter" idx="47" hasCustomPrompt="1"/>
          </p:nvPr>
        </p:nvSpPr>
        <p:spPr>
          <a:xfrm>
            <a:off x="500221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6" name="Picture Placeholder 7">
            <a:extLst>
              <a:ext uri="{FF2B5EF4-FFF2-40B4-BE49-F238E27FC236}">
                <a16:creationId xmlns:a16="http://schemas.microsoft.com/office/drawing/2014/main" id="{467E7467-8256-4408-9292-5B5CB9C953F2}"/>
              </a:ext>
            </a:extLst>
          </p:cNvPr>
          <p:cNvSpPr>
            <a:spLocks noGrp="1"/>
          </p:cNvSpPr>
          <p:nvPr>
            <p:ph type="pic" sz="quarter" idx="48" hasCustomPrompt="1"/>
          </p:nvPr>
        </p:nvSpPr>
        <p:spPr>
          <a:xfrm>
            <a:off x="733583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7" name="Picture Placeholder 7">
            <a:extLst>
              <a:ext uri="{FF2B5EF4-FFF2-40B4-BE49-F238E27FC236}">
                <a16:creationId xmlns:a16="http://schemas.microsoft.com/office/drawing/2014/main" id="{B527A906-A3E8-416F-98C8-105B9F3C2832}"/>
              </a:ext>
            </a:extLst>
          </p:cNvPr>
          <p:cNvSpPr>
            <a:spLocks noGrp="1"/>
          </p:cNvSpPr>
          <p:nvPr>
            <p:ph type="pic" sz="quarter" idx="49" hasCustomPrompt="1"/>
          </p:nvPr>
        </p:nvSpPr>
        <p:spPr>
          <a:xfrm>
            <a:off x="96694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8" name="Picture Placeholder 7">
            <a:extLst>
              <a:ext uri="{FF2B5EF4-FFF2-40B4-BE49-F238E27FC236}">
                <a16:creationId xmlns:a16="http://schemas.microsoft.com/office/drawing/2014/main" id="{263B44AD-2BBC-463D-B8C0-455005CCAD36}"/>
              </a:ext>
            </a:extLst>
          </p:cNvPr>
          <p:cNvSpPr>
            <a:spLocks noGrp="1"/>
          </p:cNvSpPr>
          <p:nvPr>
            <p:ph type="pic" sz="quarter" idx="50" hasCustomPrompt="1"/>
          </p:nvPr>
        </p:nvSpPr>
        <p:spPr>
          <a:xfrm>
            <a:off x="2668588"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9" name="Picture Placeholder 7">
            <a:extLst>
              <a:ext uri="{FF2B5EF4-FFF2-40B4-BE49-F238E27FC236}">
                <a16:creationId xmlns:a16="http://schemas.microsoft.com/office/drawing/2014/main" id="{EB9D2E83-ECF0-4142-8813-ACBB405B6412}"/>
              </a:ext>
            </a:extLst>
          </p:cNvPr>
          <p:cNvSpPr>
            <a:spLocks noGrp="1"/>
          </p:cNvSpPr>
          <p:nvPr>
            <p:ph type="pic" sz="quarter" idx="51" hasCustomPrompt="1"/>
          </p:nvPr>
        </p:nvSpPr>
        <p:spPr>
          <a:xfrm>
            <a:off x="334963" y="-523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0" name="Picture Placeholder 7">
            <a:extLst>
              <a:ext uri="{FF2B5EF4-FFF2-40B4-BE49-F238E27FC236}">
                <a16:creationId xmlns:a16="http://schemas.microsoft.com/office/drawing/2014/main" id="{9510DE00-B27D-4871-B0D3-418B7B4E4CC4}"/>
              </a:ext>
            </a:extLst>
          </p:cNvPr>
          <p:cNvSpPr>
            <a:spLocks noGrp="1"/>
          </p:cNvSpPr>
          <p:nvPr>
            <p:ph type="pic" sz="quarter" idx="52" hasCustomPrompt="1"/>
          </p:nvPr>
        </p:nvSpPr>
        <p:spPr>
          <a:xfrm>
            <a:off x="498207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1" name="Picture Placeholder 7">
            <a:extLst>
              <a:ext uri="{FF2B5EF4-FFF2-40B4-BE49-F238E27FC236}">
                <a16:creationId xmlns:a16="http://schemas.microsoft.com/office/drawing/2014/main" id="{458C65F2-3630-4E00-B623-2938F12EEACC}"/>
              </a:ext>
            </a:extLst>
          </p:cNvPr>
          <p:cNvSpPr>
            <a:spLocks noGrp="1"/>
          </p:cNvSpPr>
          <p:nvPr>
            <p:ph type="pic" sz="quarter" idx="53" hasCustomPrompt="1"/>
          </p:nvPr>
        </p:nvSpPr>
        <p:spPr>
          <a:xfrm>
            <a:off x="731570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2" name="Picture Placeholder 7">
            <a:extLst>
              <a:ext uri="{FF2B5EF4-FFF2-40B4-BE49-F238E27FC236}">
                <a16:creationId xmlns:a16="http://schemas.microsoft.com/office/drawing/2014/main" id="{F1948D01-0142-4AFB-A637-5258CFA0D5F1}"/>
              </a:ext>
            </a:extLst>
          </p:cNvPr>
          <p:cNvSpPr>
            <a:spLocks noGrp="1"/>
          </p:cNvSpPr>
          <p:nvPr>
            <p:ph type="pic" sz="quarter" idx="54" hasCustomPrompt="1"/>
          </p:nvPr>
        </p:nvSpPr>
        <p:spPr>
          <a:xfrm>
            <a:off x="96493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3" name="Picture Placeholder 7">
            <a:extLst>
              <a:ext uri="{FF2B5EF4-FFF2-40B4-BE49-F238E27FC236}">
                <a16:creationId xmlns:a16="http://schemas.microsoft.com/office/drawing/2014/main" id="{78E2C31D-07F1-4615-BE16-775F32C815CE}"/>
              </a:ext>
            </a:extLst>
          </p:cNvPr>
          <p:cNvSpPr>
            <a:spLocks noGrp="1"/>
          </p:cNvSpPr>
          <p:nvPr>
            <p:ph type="pic" sz="quarter" idx="55" hasCustomPrompt="1"/>
          </p:nvPr>
        </p:nvSpPr>
        <p:spPr>
          <a:xfrm>
            <a:off x="2648451"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34" name="Picture Placeholder 7">
            <a:extLst>
              <a:ext uri="{FF2B5EF4-FFF2-40B4-BE49-F238E27FC236}">
                <a16:creationId xmlns:a16="http://schemas.microsoft.com/office/drawing/2014/main" id="{1AC0B563-E7DE-4CF2-A692-3E7191AFC1A9}"/>
              </a:ext>
            </a:extLst>
          </p:cNvPr>
          <p:cNvSpPr>
            <a:spLocks noGrp="1"/>
          </p:cNvSpPr>
          <p:nvPr>
            <p:ph type="pic" sz="quarter" idx="56" hasCustomPrompt="1"/>
          </p:nvPr>
        </p:nvSpPr>
        <p:spPr>
          <a:xfrm>
            <a:off x="314826" y="4861400"/>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906717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4">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1" name="Picture Placeholder 22">
            <a:extLst>
              <a:ext uri="{FF2B5EF4-FFF2-40B4-BE49-F238E27FC236}">
                <a16:creationId xmlns:a16="http://schemas.microsoft.com/office/drawing/2014/main" id="{76DE6B5A-5EB0-455E-A806-53FA7B1C07CC}"/>
              </a:ext>
            </a:extLst>
          </p:cNvPr>
          <p:cNvSpPr>
            <a:spLocks noGrp="1"/>
          </p:cNvSpPr>
          <p:nvPr>
            <p:ph type="pic" sz="quarter" idx="15" hasCustomPrompt="1"/>
          </p:nvPr>
        </p:nvSpPr>
        <p:spPr>
          <a:xfrm>
            <a:off x="8978816" y="369016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2" name="Picture Placeholder 22">
            <a:extLst>
              <a:ext uri="{FF2B5EF4-FFF2-40B4-BE49-F238E27FC236}">
                <a16:creationId xmlns:a16="http://schemas.microsoft.com/office/drawing/2014/main" id="{116BFEA0-DDF5-4E40-986A-CFDBFE7E8DA7}"/>
              </a:ext>
            </a:extLst>
          </p:cNvPr>
          <p:cNvSpPr>
            <a:spLocks noGrp="1"/>
          </p:cNvSpPr>
          <p:nvPr>
            <p:ph type="pic" sz="quarter" idx="16" hasCustomPrompt="1"/>
          </p:nvPr>
        </p:nvSpPr>
        <p:spPr>
          <a:xfrm>
            <a:off x="1034112" y="-157272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3" name="Picture Placeholder 22">
            <a:extLst>
              <a:ext uri="{FF2B5EF4-FFF2-40B4-BE49-F238E27FC236}">
                <a16:creationId xmlns:a16="http://schemas.microsoft.com/office/drawing/2014/main" id="{B9281105-6837-4F18-A23C-FA619875F51B}"/>
              </a:ext>
            </a:extLst>
          </p:cNvPr>
          <p:cNvSpPr>
            <a:spLocks noGrp="1"/>
          </p:cNvSpPr>
          <p:nvPr>
            <p:ph type="pic" sz="quarter" idx="17" hasCustomPrompt="1"/>
          </p:nvPr>
        </p:nvSpPr>
        <p:spPr>
          <a:xfrm>
            <a:off x="-2837264" y="-428036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4" name="Picture Placeholder 22">
            <a:extLst>
              <a:ext uri="{FF2B5EF4-FFF2-40B4-BE49-F238E27FC236}">
                <a16:creationId xmlns:a16="http://schemas.microsoft.com/office/drawing/2014/main" id="{A4089A5A-EF5E-4D76-915C-CDFACF69A3D3}"/>
              </a:ext>
            </a:extLst>
          </p:cNvPr>
          <p:cNvSpPr>
            <a:spLocks noGrp="1"/>
          </p:cNvSpPr>
          <p:nvPr>
            <p:ph type="pic" sz="quarter" idx="18" hasCustomPrompt="1"/>
          </p:nvPr>
        </p:nvSpPr>
        <p:spPr>
          <a:xfrm>
            <a:off x="5308919" y="434093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5" name="Picture Placeholder 22">
            <a:extLst>
              <a:ext uri="{FF2B5EF4-FFF2-40B4-BE49-F238E27FC236}">
                <a16:creationId xmlns:a16="http://schemas.microsoft.com/office/drawing/2014/main" id="{300CB3D5-C434-4711-BE0C-07880CF559BE}"/>
              </a:ext>
            </a:extLst>
          </p:cNvPr>
          <p:cNvSpPr>
            <a:spLocks noGrp="1"/>
          </p:cNvSpPr>
          <p:nvPr>
            <p:ph type="pic" sz="quarter" idx="19" hasCustomPrompt="1"/>
          </p:nvPr>
        </p:nvSpPr>
        <p:spPr>
          <a:xfrm>
            <a:off x="9385562" y="688809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6" name="Picture Placeholder 22">
            <a:extLst>
              <a:ext uri="{FF2B5EF4-FFF2-40B4-BE49-F238E27FC236}">
                <a16:creationId xmlns:a16="http://schemas.microsoft.com/office/drawing/2014/main" id="{499D9085-2CE9-4968-8D40-CAA5C1A0EC06}"/>
              </a:ext>
            </a:extLst>
          </p:cNvPr>
          <p:cNvSpPr>
            <a:spLocks noGrp="1"/>
          </p:cNvSpPr>
          <p:nvPr>
            <p:ph type="pic" sz="quarter" idx="20" hasCustomPrompt="1"/>
          </p:nvPr>
        </p:nvSpPr>
        <p:spPr>
          <a:xfrm>
            <a:off x="1440858" y="162521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7" name="Picture Placeholder 22">
            <a:extLst>
              <a:ext uri="{FF2B5EF4-FFF2-40B4-BE49-F238E27FC236}">
                <a16:creationId xmlns:a16="http://schemas.microsoft.com/office/drawing/2014/main" id="{2D321684-1DF0-4703-89C3-71C0FCA0E0C3}"/>
              </a:ext>
            </a:extLst>
          </p:cNvPr>
          <p:cNvSpPr>
            <a:spLocks noGrp="1"/>
          </p:cNvSpPr>
          <p:nvPr>
            <p:ph type="pic" sz="quarter" idx="21" hasCustomPrompt="1"/>
          </p:nvPr>
        </p:nvSpPr>
        <p:spPr>
          <a:xfrm>
            <a:off x="-2430518" y="-108243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8" name="Picture Placeholder 22">
            <a:extLst>
              <a:ext uri="{FF2B5EF4-FFF2-40B4-BE49-F238E27FC236}">
                <a16:creationId xmlns:a16="http://schemas.microsoft.com/office/drawing/2014/main" id="{4D0F3EC0-93F6-4010-86A8-90F452BEEE09}"/>
              </a:ext>
            </a:extLst>
          </p:cNvPr>
          <p:cNvSpPr>
            <a:spLocks noGrp="1"/>
          </p:cNvSpPr>
          <p:nvPr>
            <p:ph type="pic" sz="quarter" idx="22" hasCustomPrompt="1"/>
          </p:nvPr>
        </p:nvSpPr>
        <p:spPr>
          <a:xfrm>
            <a:off x="4236166" y="-2328896"/>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39" name="Picture Placeholder 22">
            <a:extLst>
              <a:ext uri="{FF2B5EF4-FFF2-40B4-BE49-F238E27FC236}">
                <a16:creationId xmlns:a16="http://schemas.microsoft.com/office/drawing/2014/main" id="{FE0131D0-EAA8-45AD-A772-A338418C9AA9}"/>
              </a:ext>
            </a:extLst>
          </p:cNvPr>
          <p:cNvSpPr>
            <a:spLocks noGrp="1"/>
          </p:cNvSpPr>
          <p:nvPr>
            <p:ph type="pic" sz="quarter" idx="23" hasCustomPrompt="1"/>
          </p:nvPr>
        </p:nvSpPr>
        <p:spPr>
          <a:xfrm>
            <a:off x="8125233" y="4094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0" name="Picture Placeholder 22">
            <a:extLst>
              <a:ext uri="{FF2B5EF4-FFF2-40B4-BE49-F238E27FC236}">
                <a16:creationId xmlns:a16="http://schemas.microsoft.com/office/drawing/2014/main" id="{976AEA9A-8115-48E0-918F-4410B91D6FA0}"/>
              </a:ext>
            </a:extLst>
          </p:cNvPr>
          <p:cNvSpPr>
            <a:spLocks noGrp="1"/>
          </p:cNvSpPr>
          <p:nvPr>
            <p:ph type="pic" sz="quarter" idx="24" hasCustomPrompt="1"/>
          </p:nvPr>
        </p:nvSpPr>
        <p:spPr>
          <a:xfrm>
            <a:off x="11965227" y="3101801"/>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41" name="Picture Placeholder 22">
            <a:extLst>
              <a:ext uri="{FF2B5EF4-FFF2-40B4-BE49-F238E27FC236}">
                <a16:creationId xmlns:a16="http://schemas.microsoft.com/office/drawing/2014/main" id="{ED974735-2C47-4279-B116-D614471356D5}"/>
              </a:ext>
            </a:extLst>
          </p:cNvPr>
          <p:cNvSpPr>
            <a:spLocks noGrp="1"/>
          </p:cNvSpPr>
          <p:nvPr>
            <p:ph type="pic" sz="quarter" idx="25" hasCustomPrompt="1"/>
          </p:nvPr>
        </p:nvSpPr>
        <p:spPr>
          <a:xfrm>
            <a:off x="16018059" y="5606962"/>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87691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5">
    <p:spTree>
      <p:nvGrpSpPr>
        <p:cNvPr id="1" name=""/>
        <p:cNvGrpSpPr/>
        <p:nvPr/>
      </p:nvGrpSpPr>
      <p:grpSpPr>
        <a:xfrm>
          <a:off x="0" y="0"/>
          <a:ext cx="0" cy="0"/>
          <a:chOff x="0" y="0"/>
          <a:chExt cx="0" cy="0"/>
        </a:xfrm>
      </p:grpSpPr>
      <p:sp>
        <p:nvSpPr>
          <p:cNvPr id="31" name="Picture Placeholder 22">
            <a:extLst>
              <a:ext uri="{FF2B5EF4-FFF2-40B4-BE49-F238E27FC236}">
                <a16:creationId xmlns:a16="http://schemas.microsoft.com/office/drawing/2014/main" id="{76DE6B5A-5EB0-455E-A806-53FA7B1C07CC}"/>
              </a:ext>
            </a:extLst>
          </p:cNvPr>
          <p:cNvSpPr>
            <a:spLocks noGrp="1" noChangeAspect="1"/>
          </p:cNvSpPr>
          <p:nvPr>
            <p:ph type="pic" sz="quarter" idx="15" hasCustomPrompt="1"/>
          </p:nvPr>
        </p:nvSpPr>
        <p:spPr>
          <a:xfrm>
            <a:off x="4445043" y="-1715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58" name="Picture Placeholder 22">
            <a:extLst>
              <a:ext uri="{FF2B5EF4-FFF2-40B4-BE49-F238E27FC236}">
                <a16:creationId xmlns:a16="http://schemas.microsoft.com/office/drawing/2014/main" id="{90FCB97C-6BF3-4A42-8CBB-0DF7BF3026C9}"/>
              </a:ext>
            </a:extLst>
          </p:cNvPr>
          <p:cNvSpPr>
            <a:spLocks noGrp="1" noChangeAspect="1"/>
          </p:cNvSpPr>
          <p:nvPr>
            <p:ph type="pic" sz="quarter" idx="16" hasCustomPrompt="1"/>
          </p:nvPr>
        </p:nvSpPr>
        <p:spPr>
          <a:xfrm>
            <a:off x="-1635717" y="-4210127"/>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0" name="Picture Placeholder 22">
            <a:extLst>
              <a:ext uri="{FF2B5EF4-FFF2-40B4-BE49-F238E27FC236}">
                <a16:creationId xmlns:a16="http://schemas.microsoft.com/office/drawing/2014/main" id="{124C0FF9-289E-4496-92B9-190E32702D8E}"/>
              </a:ext>
            </a:extLst>
          </p:cNvPr>
          <p:cNvSpPr>
            <a:spLocks noGrp="1" noChangeAspect="1"/>
          </p:cNvSpPr>
          <p:nvPr>
            <p:ph type="pic" sz="quarter" idx="17" hasCustomPrompt="1"/>
          </p:nvPr>
        </p:nvSpPr>
        <p:spPr>
          <a:xfrm>
            <a:off x="10495323" y="3943273"/>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68" name="Picture Placeholder 22">
            <a:extLst>
              <a:ext uri="{FF2B5EF4-FFF2-40B4-BE49-F238E27FC236}">
                <a16:creationId xmlns:a16="http://schemas.microsoft.com/office/drawing/2014/main" id="{7E055C06-9C8F-4A17-AA18-775B5FB9ACDD}"/>
              </a:ext>
            </a:extLst>
          </p:cNvPr>
          <p:cNvSpPr>
            <a:spLocks noGrp="1" noChangeAspect="1"/>
          </p:cNvSpPr>
          <p:nvPr>
            <p:ph type="pic" sz="quarter" idx="18" hasCustomPrompt="1"/>
          </p:nvPr>
        </p:nvSpPr>
        <p:spPr>
          <a:xfrm>
            <a:off x="10323809" y="-6858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0" name="Picture Placeholder 22">
            <a:extLst>
              <a:ext uri="{FF2B5EF4-FFF2-40B4-BE49-F238E27FC236}">
                <a16:creationId xmlns:a16="http://schemas.microsoft.com/office/drawing/2014/main" id="{3C36A0E5-BBE2-4C87-8A23-DD1FF018C79E}"/>
              </a:ext>
            </a:extLst>
          </p:cNvPr>
          <p:cNvSpPr>
            <a:spLocks noGrp="1" noChangeAspect="1"/>
          </p:cNvSpPr>
          <p:nvPr>
            <p:ph type="pic" sz="quarter" idx="19" hasCustomPrompt="1"/>
          </p:nvPr>
        </p:nvSpPr>
        <p:spPr>
          <a:xfrm>
            <a:off x="4243049" y="-47244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2" name="Picture Placeholder 22">
            <a:extLst>
              <a:ext uri="{FF2B5EF4-FFF2-40B4-BE49-F238E27FC236}">
                <a16:creationId xmlns:a16="http://schemas.microsoft.com/office/drawing/2014/main" id="{7A3F440A-1BD1-46EB-8601-F14AC2F706F7}"/>
              </a:ext>
            </a:extLst>
          </p:cNvPr>
          <p:cNvSpPr>
            <a:spLocks noGrp="1" noChangeAspect="1"/>
          </p:cNvSpPr>
          <p:nvPr>
            <p:ph type="pic" sz="quarter" idx="20" hasCustomPrompt="1"/>
          </p:nvPr>
        </p:nvSpPr>
        <p:spPr>
          <a:xfrm>
            <a:off x="16374089" y="3429000"/>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4" name="Picture Placeholder 22">
            <a:extLst>
              <a:ext uri="{FF2B5EF4-FFF2-40B4-BE49-F238E27FC236}">
                <a16:creationId xmlns:a16="http://schemas.microsoft.com/office/drawing/2014/main" id="{5FE632C7-A989-4083-B7E6-E630FB76C44E}"/>
              </a:ext>
            </a:extLst>
          </p:cNvPr>
          <p:cNvSpPr>
            <a:spLocks noGrp="1" noChangeAspect="1"/>
          </p:cNvSpPr>
          <p:nvPr>
            <p:ph type="pic" sz="quarter" idx="21" hasCustomPrompt="1"/>
          </p:nvPr>
        </p:nvSpPr>
        <p:spPr>
          <a:xfrm>
            <a:off x="4243049" y="39585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6" name="Picture Placeholder 22">
            <a:extLst>
              <a:ext uri="{FF2B5EF4-FFF2-40B4-BE49-F238E27FC236}">
                <a16:creationId xmlns:a16="http://schemas.microsoft.com/office/drawing/2014/main" id="{B4460ECD-B3DA-430C-8E09-86C63DB4CA9F}"/>
              </a:ext>
            </a:extLst>
          </p:cNvPr>
          <p:cNvSpPr>
            <a:spLocks noGrp="1" noChangeAspect="1"/>
          </p:cNvSpPr>
          <p:nvPr>
            <p:ph type="pic" sz="quarter" idx="22" hasCustomPrompt="1"/>
          </p:nvPr>
        </p:nvSpPr>
        <p:spPr>
          <a:xfrm>
            <a:off x="-1837711" y="-80088"/>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
        <p:nvSpPr>
          <p:cNvPr id="78" name="Picture Placeholder 22">
            <a:extLst>
              <a:ext uri="{FF2B5EF4-FFF2-40B4-BE49-F238E27FC236}">
                <a16:creationId xmlns:a16="http://schemas.microsoft.com/office/drawing/2014/main" id="{4ED75CF5-9F3D-4B85-BABF-42542AD3AC10}"/>
              </a:ext>
            </a:extLst>
          </p:cNvPr>
          <p:cNvSpPr>
            <a:spLocks noGrp="1" noChangeAspect="1"/>
          </p:cNvSpPr>
          <p:nvPr>
            <p:ph type="pic" sz="quarter" idx="23" hasCustomPrompt="1"/>
          </p:nvPr>
        </p:nvSpPr>
        <p:spPr>
          <a:xfrm>
            <a:off x="10293329" y="8073312"/>
            <a:ext cx="3271434" cy="729249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3635997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Isometric Presentation Mockup 6">
    <p:spTree>
      <p:nvGrpSpPr>
        <p:cNvPr id="1" name=""/>
        <p:cNvGrpSpPr/>
        <p:nvPr/>
      </p:nvGrpSpPr>
      <p:grpSpPr>
        <a:xfrm>
          <a:off x="0" y="0"/>
          <a:ext cx="0" cy="0"/>
          <a:chOff x="0" y="0"/>
          <a:chExt cx="0" cy="0"/>
        </a:xfrm>
      </p:grpSpPr>
      <p:sp>
        <p:nvSpPr>
          <p:cNvPr id="30" name="Picture Placeholder 22">
            <a:extLst>
              <a:ext uri="{FF2B5EF4-FFF2-40B4-BE49-F238E27FC236}">
                <a16:creationId xmlns:a16="http://schemas.microsoft.com/office/drawing/2014/main" id="{2128B0F3-56DD-4FAC-919C-D612594F17B5}"/>
              </a:ext>
            </a:extLst>
          </p:cNvPr>
          <p:cNvSpPr>
            <a:spLocks noGrp="1"/>
          </p:cNvSpPr>
          <p:nvPr>
            <p:ph type="pic" sz="quarter" idx="14" hasCustomPrompt="1"/>
          </p:nvPr>
        </p:nvSpPr>
        <p:spPr>
          <a:xfrm>
            <a:off x="4902173" y="1143000"/>
            <a:ext cx="2103841" cy="4689762"/>
          </a:xfrm>
          <a:custGeom>
            <a:avLst/>
            <a:gdLst>
              <a:gd name="connsiteX0" fmla="*/ 540818 w 3856038"/>
              <a:gd name="connsiteY0" fmla="*/ 33 h 8234879"/>
              <a:gd name="connsiteX1" fmla="*/ 790982 w 3856038"/>
              <a:gd name="connsiteY1" fmla="*/ 4667 h 8234879"/>
              <a:gd name="connsiteX2" fmla="*/ 845532 w 3856038"/>
              <a:gd name="connsiteY2" fmla="*/ 82184 h 8234879"/>
              <a:gd name="connsiteX3" fmla="*/ 937586 w 3856038"/>
              <a:gd name="connsiteY3" fmla="*/ 281030 h 8234879"/>
              <a:gd name="connsiteX4" fmla="*/ 1070554 w 3856038"/>
              <a:gd name="connsiteY4" fmla="*/ 328214 h 8234879"/>
              <a:gd name="connsiteX5" fmla="*/ 2754800 w 3856038"/>
              <a:gd name="connsiteY5" fmla="*/ 324844 h 8234879"/>
              <a:gd name="connsiteX6" fmla="*/ 3000278 w 3856038"/>
              <a:gd name="connsiteY6" fmla="*/ 115886 h 8234879"/>
              <a:gd name="connsiteX7" fmla="*/ 3133244 w 3856038"/>
              <a:gd name="connsiteY7" fmla="*/ 4667 h 8234879"/>
              <a:gd name="connsiteX8" fmla="*/ 3515098 w 3856038"/>
              <a:gd name="connsiteY8" fmla="*/ 14778 h 8234879"/>
              <a:gd name="connsiteX9" fmla="*/ 3842400 w 3856038"/>
              <a:gd name="connsiteY9" fmla="*/ 318103 h 8234879"/>
              <a:gd name="connsiteX10" fmla="*/ 3856038 w 3856038"/>
              <a:gd name="connsiteY10" fmla="*/ 486617 h 8234879"/>
              <a:gd name="connsiteX11" fmla="*/ 3856038 w 3856038"/>
              <a:gd name="connsiteY11" fmla="*/ 7749560 h 8234879"/>
              <a:gd name="connsiteX12" fmla="*/ 3821944 w 3856038"/>
              <a:gd name="connsiteY12" fmla="*/ 7995590 h 8234879"/>
              <a:gd name="connsiteX13" fmla="*/ 3634426 w 3856038"/>
              <a:gd name="connsiteY13" fmla="*/ 8194436 h 8234879"/>
              <a:gd name="connsiteX14" fmla="*/ 3378722 w 3856038"/>
              <a:gd name="connsiteY14" fmla="*/ 8234879 h 8234879"/>
              <a:gd name="connsiteX15" fmla="*/ 470498 w 3856038"/>
              <a:gd name="connsiteY15" fmla="*/ 8234879 h 8234879"/>
              <a:gd name="connsiteX16" fmla="*/ 279571 w 3856038"/>
              <a:gd name="connsiteY16" fmla="*/ 8214658 h 8234879"/>
              <a:gd name="connsiteX17" fmla="*/ 10228 w 3856038"/>
              <a:gd name="connsiteY17" fmla="*/ 7897852 h 8234879"/>
              <a:gd name="connsiteX18" fmla="*/ 0 w 3856038"/>
              <a:gd name="connsiteY18" fmla="*/ 7709116 h 8234879"/>
              <a:gd name="connsiteX19" fmla="*/ 0 w 3856038"/>
              <a:gd name="connsiteY19" fmla="*/ 4109662 h 8234879"/>
              <a:gd name="connsiteX20" fmla="*/ 0 w 3856038"/>
              <a:gd name="connsiteY20" fmla="*/ 513579 h 8234879"/>
              <a:gd name="connsiteX21" fmla="*/ 40913 w 3856038"/>
              <a:gd name="connsiteY21" fmla="*/ 220365 h 8234879"/>
              <a:gd name="connsiteX22" fmla="*/ 293209 w 3856038"/>
              <a:gd name="connsiteY22" fmla="*/ 18149 h 8234879"/>
              <a:gd name="connsiteX23" fmla="*/ 540818 w 3856038"/>
              <a:gd name="connsiteY23" fmla="*/ 33 h 823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6038" h="8234879">
                <a:moveTo>
                  <a:pt x="540818" y="33"/>
                </a:moveTo>
                <a:cubicBezTo>
                  <a:pt x="623922" y="455"/>
                  <a:pt x="707452" y="4667"/>
                  <a:pt x="790982" y="4667"/>
                </a:cubicBezTo>
                <a:cubicBezTo>
                  <a:pt x="842124" y="4667"/>
                  <a:pt x="842124" y="45111"/>
                  <a:pt x="845532" y="82184"/>
                </a:cubicBezTo>
                <a:cubicBezTo>
                  <a:pt x="855760" y="159700"/>
                  <a:pt x="862580" y="233846"/>
                  <a:pt x="937586" y="281030"/>
                </a:cubicBezTo>
                <a:cubicBezTo>
                  <a:pt x="978500" y="307992"/>
                  <a:pt x="1019412" y="328214"/>
                  <a:pt x="1070554" y="328214"/>
                </a:cubicBezTo>
                <a:cubicBezTo>
                  <a:pt x="1633106" y="324844"/>
                  <a:pt x="2192248" y="328214"/>
                  <a:pt x="2754800" y="324844"/>
                </a:cubicBezTo>
                <a:cubicBezTo>
                  <a:pt x="2908224" y="324844"/>
                  <a:pt x="2976412" y="264179"/>
                  <a:pt x="3000278" y="115886"/>
                </a:cubicBezTo>
                <a:cubicBezTo>
                  <a:pt x="3020734" y="4667"/>
                  <a:pt x="3020734" y="1297"/>
                  <a:pt x="3133244" y="4667"/>
                </a:cubicBezTo>
                <a:cubicBezTo>
                  <a:pt x="3259392" y="4667"/>
                  <a:pt x="3385540" y="-2073"/>
                  <a:pt x="3515098" y="14778"/>
                </a:cubicBezTo>
                <a:cubicBezTo>
                  <a:pt x="3702614" y="35000"/>
                  <a:pt x="3811716" y="132738"/>
                  <a:pt x="3842400" y="318103"/>
                </a:cubicBezTo>
                <a:cubicBezTo>
                  <a:pt x="3849220" y="372027"/>
                  <a:pt x="3856038" y="429322"/>
                  <a:pt x="3856038" y="486617"/>
                </a:cubicBezTo>
                <a:cubicBezTo>
                  <a:pt x="3856038" y="2906474"/>
                  <a:pt x="3856038" y="5326332"/>
                  <a:pt x="3856038" y="7749560"/>
                </a:cubicBezTo>
                <a:cubicBezTo>
                  <a:pt x="3856038" y="7833816"/>
                  <a:pt x="3845810" y="7914703"/>
                  <a:pt x="3821944" y="7995590"/>
                </a:cubicBezTo>
                <a:cubicBezTo>
                  <a:pt x="3794668" y="8093328"/>
                  <a:pt x="3729890" y="8157362"/>
                  <a:pt x="3634426" y="8194436"/>
                </a:cubicBezTo>
                <a:cubicBezTo>
                  <a:pt x="3552602" y="8224768"/>
                  <a:pt x="3467366" y="8234879"/>
                  <a:pt x="3378722" y="8234879"/>
                </a:cubicBezTo>
                <a:cubicBezTo>
                  <a:pt x="2410450" y="8234879"/>
                  <a:pt x="1438770" y="8234879"/>
                  <a:pt x="470498" y="8234879"/>
                </a:cubicBezTo>
                <a:cubicBezTo>
                  <a:pt x="405719" y="8234879"/>
                  <a:pt x="340941" y="8231508"/>
                  <a:pt x="279571" y="8214658"/>
                </a:cubicBezTo>
                <a:cubicBezTo>
                  <a:pt x="115920" y="8170844"/>
                  <a:pt x="30685" y="8062995"/>
                  <a:pt x="10228" y="7897852"/>
                </a:cubicBezTo>
                <a:cubicBezTo>
                  <a:pt x="3409" y="7833816"/>
                  <a:pt x="0" y="7773152"/>
                  <a:pt x="0" y="7709116"/>
                </a:cubicBezTo>
                <a:cubicBezTo>
                  <a:pt x="0" y="6509298"/>
                  <a:pt x="0" y="5309480"/>
                  <a:pt x="0" y="4109662"/>
                </a:cubicBezTo>
                <a:cubicBezTo>
                  <a:pt x="0" y="2909845"/>
                  <a:pt x="0" y="1713397"/>
                  <a:pt x="0" y="513579"/>
                </a:cubicBezTo>
                <a:cubicBezTo>
                  <a:pt x="0" y="412471"/>
                  <a:pt x="0" y="314733"/>
                  <a:pt x="40913" y="220365"/>
                </a:cubicBezTo>
                <a:cubicBezTo>
                  <a:pt x="88645" y="105775"/>
                  <a:pt x="173880" y="41741"/>
                  <a:pt x="293209" y="18149"/>
                </a:cubicBezTo>
                <a:cubicBezTo>
                  <a:pt x="375035" y="2982"/>
                  <a:pt x="457713" y="-388"/>
                  <a:pt x="540818" y="33"/>
                </a:cubicBezTo>
                <a:close/>
              </a:path>
            </a:pathLst>
          </a:custGeom>
          <a:pattFill prst="wdDnDiag">
            <a:fgClr>
              <a:schemeClr val="tx1">
                <a:lumMod val="25000"/>
                <a:lumOff val="75000"/>
              </a:schemeClr>
            </a:fgClr>
            <a:bgClr>
              <a:schemeClr val="bg1"/>
            </a:bgClr>
          </a:pattFill>
          <a:scene3d>
            <a:camera prst="orthographicFront">
              <a:rot lat="19632000" lon="19416000" rev="3360000"/>
            </a:camera>
            <a:lightRig rig="threePt" dir="t"/>
          </a:scene3d>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64505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Mockup - Page Tit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085263"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8205937"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761689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 Mockup - Page Titl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096000" y="2166958"/>
            <a:ext cx="4810837" cy="10573682"/>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392954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Mockup - Page Title 3">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0BEADEE-94CE-4140-AE6E-72585F9C5F8E}"/>
              </a:ext>
            </a:extLst>
          </p:cNvPr>
          <p:cNvSpPr>
            <a:spLocks noGrp="1"/>
          </p:cNvSpPr>
          <p:nvPr>
            <p:ph type="pic" sz="quarter" idx="13" hasCustomPrompt="1"/>
          </p:nvPr>
        </p:nvSpPr>
        <p:spPr>
          <a:xfrm>
            <a:off x="1428871"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9DD69CA5-05E0-4BA8-9AF4-06E3A5241075}"/>
              </a:ext>
            </a:extLst>
          </p:cNvPr>
          <p:cNvSpPr>
            <a:spLocks noGrp="1"/>
          </p:cNvSpPr>
          <p:nvPr>
            <p:ph type="pic" sz="quarter" idx="12" hasCustomPrompt="1"/>
          </p:nvPr>
        </p:nvSpPr>
        <p:spPr>
          <a:xfrm>
            <a:off x="253804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6" name="Picture Placeholder 5">
            <a:extLst>
              <a:ext uri="{FF2B5EF4-FFF2-40B4-BE49-F238E27FC236}">
                <a16:creationId xmlns:a16="http://schemas.microsoft.com/office/drawing/2014/main" id="{861F926F-0F2B-4D4A-9DDB-F5B19FF50A52}"/>
              </a:ext>
            </a:extLst>
          </p:cNvPr>
          <p:cNvSpPr>
            <a:spLocks noGrp="1"/>
          </p:cNvSpPr>
          <p:nvPr>
            <p:ph type="pic" sz="quarter" idx="11" hasCustomPrompt="1"/>
          </p:nvPr>
        </p:nvSpPr>
        <p:spPr>
          <a:xfrm>
            <a:off x="3774195"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5B5C0050-E4B2-4439-AAE8-AA7EB1302843}"/>
              </a:ext>
            </a:extLst>
          </p:cNvPr>
          <p:cNvSpPr>
            <a:spLocks noGrp="1"/>
          </p:cNvSpPr>
          <p:nvPr>
            <p:ph type="pic" sz="quarter" idx="14" hasCustomPrompt="1"/>
          </p:nvPr>
        </p:nvSpPr>
        <p:spPr>
          <a:xfrm>
            <a:off x="9033120" y="2532786"/>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1" name="Picture Placeholder 5">
            <a:extLst>
              <a:ext uri="{FF2B5EF4-FFF2-40B4-BE49-F238E27FC236}">
                <a16:creationId xmlns:a16="http://schemas.microsoft.com/office/drawing/2014/main" id="{95611465-68F1-4C57-81BD-77DA7708DFD6}"/>
              </a:ext>
            </a:extLst>
          </p:cNvPr>
          <p:cNvSpPr>
            <a:spLocks noGrp="1"/>
          </p:cNvSpPr>
          <p:nvPr>
            <p:ph type="pic" sz="quarter" idx="15" hasCustomPrompt="1"/>
          </p:nvPr>
        </p:nvSpPr>
        <p:spPr>
          <a:xfrm>
            <a:off x="7692195" y="2349872"/>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12" name="Picture Placeholder 5">
            <a:extLst>
              <a:ext uri="{FF2B5EF4-FFF2-40B4-BE49-F238E27FC236}">
                <a16:creationId xmlns:a16="http://schemas.microsoft.com/office/drawing/2014/main" id="{A0761463-0D06-425A-A629-15FCC342DCC4}"/>
              </a:ext>
            </a:extLst>
          </p:cNvPr>
          <p:cNvSpPr>
            <a:spLocks noGrp="1"/>
          </p:cNvSpPr>
          <p:nvPr>
            <p:ph type="pic" sz="quarter" idx="16" hasCustomPrompt="1"/>
          </p:nvPr>
        </p:nvSpPr>
        <p:spPr>
          <a:xfrm>
            <a:off x="6351270" y="2166958"/>
            <a:ext cx="1975104" cy="4133088"/>
          </a:xfrm>
          <a:prstGeom prst="rect">
            <a:avLst/>
          </a:prstGeom>
          <a:pattFill prst="wdDnDiag">
            <a:fgClr>
              <a:schemeClr val="tx1">
                <a:lumMod val="25000"/>
                <a:lumOff val="75000"/>
              </a:schemeClr>
            </a:fgClr>
            <a:bgClr>
              <a:schemeClr val="bg1"/>
            </a:bgClr>
          </a:pattFill>
          <a:effectLst>
            <a:outerShdw blurRad="254000" dist="38100" dir="5400000" algn="t" rotWithShape="0">
              <a:prstClr val="black">
                <a:alpha val="30000"/>
              </a:prstClr>
            </a:outerShdw>
          </a:effectLst>
        </p:spPr>
        <p:txBody>
          <a:bodyPr anchor="ctr"/>
          <a:lstStyle>
            <a:lvl1pPr marL="0" indent="0" algn="ctr">
              <a:buNone/>
              <a:defRPr sz="2400"/>
            </a:lvl1pPr>
          </a:lstStyle>
          <a:p>
            <a:r>
              <a:rPr lang="en-US" dirty="0"/>
              <a:t>I</a:t>
            </a:r>
            <a:r>
              <a:rPr lang="en-MY" dirty="0" err="1"/>
              <a:t>nsert</a:t>
            </a:r>
            <a:r>
              <a:rPr lang="en-MY" dirty="0"/>
              <a:t> your image here</a:t>
            </a:r>
          </a:p>
        </p:txBody>
      </p:sp>
      <p:sp>
        <p:nvSpPr>
          <p:cNvPr id="5" name="Picture Placeholder 5">
            <a:extLst>
              <a:ext uri="{FF2B5EF4-FFF2-40B4-BE49-F238E27FC236}">
                <a16:creationId xmlns:a16="http://schemas.microsoft.com/office/drawing/2014/main" id="{23511C02-1EBF-48D6-B2A8-83C169F41A8D}"/>
              </a:ext>
            </a:extLst>
          </p:cNvPr>
          <p:cNvSpPr>
            <a:spLocks noGrp="1"/>
          </p:cNvSpPr>
          <p:nvPr>
            <p:ph type="pic" sz="quarter" idx="10" hasCustomPrompt="1"/>
          </p:nvPr>
        </p:nvSpPr>
        <p:spPr>
          <a:xfrm>
            <a:off x="5115120" y="1937794"/>
            <a:ext cx="1975104" cy="4133088"/>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933277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Mockup - Page Title 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08448" y="1779684"/>
            <a:ext cx="1975104" cy="425916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096411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Mockup - Page Title 4.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1780747"/>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62308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Mockup - Page Title 4.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830100" y="-5058203"/>
            <a:ext cx="4531800" cy="10154505"/>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69767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Mockup - Page Titl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2665032"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51456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76261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893672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Image 4">
    <p:spTree>
      <p:nvGrpSpPr>
        <p:cNvPr id="1" name=""/>
        <p:cNvGrpSpPr/>
        <p:nvPr/>
      </p:nvGrpSpPr>
      <p:grpSpPr>
        <a:xfrm>
          <a:off x="0" y="0"/>
          <a:ext cx="0" cy="0"/>
          <a:chOff x="0" y="0"/>
          <a:chExt cx="0" cy="0"/>
        </a:xfrm>
      </p:grpSpPr>
      <p:sp>
        <p:nvSpPr>
          <p:cNvPr id="97" name="Picture Placeholder 7">
            <a:extLst>
              <a:ext uri="{FF2B5EF4-FFF2-40B4-BE49-F238E27FC236}">
                <a16:creationId xmlns:a16="http://schemas.microsoft.com/office/drawing/2014/main" id="{4636F8ED-A2C9-482E-A652-4011809EF4E5}"/>
              </a:ext>
            </a:extLst>
          </p:cNvPr>
          <p:cNvSpPr>
            <a:spLocks noGrp="1"/>
          </p:cNvSpPr>
          <p:nvPr>
            <p:ph type="pic" sz="quarter" idx="10" hasCustomPrompt="1"/>
          </p:nvPr>
        </p:nvSpPr>
        <p:spPr>
          <a:xfrm rot="1800000">
            <a:off x="334963" y="-52387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8" name="Picture Placeholder 7">
            <a:extLst>
              <a:ext uri="{FF2B5EF4-FFF2-40B4-BE49-F238E27FC236}">
                <a16:creationId xmlns:a16="http://schemas.microsoft.com/office/drawing/2014/main" id="{02A753F5-B831-4BE0-AC0A-64917EECF516}"/>
              </a:ext>
            </a:extLst>
          </p:cNvPr>
          <p:cNvSpPr>
            <a:spLocks noGrp="1"/>
          </p:cNvSpPr>
          <p:nvPr>
            <p:ph type="pic" sz="quarter" idx="11" hasCustomPrompt="1"/>
          </p:nvPr>
        </p:nvSpPr>
        <p:spPr>
          <a:xfrm rot="1800000">
            <a:off x="1735592" y="-289119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99" name="Picture Placeholder 7">
            <a:extLst>
              <a:ext uri="{FF2B5EF4-FFF2-40B4-BE49-F238E27FC236}">
                <a16:creationId xmlns:a16="http://schemas.microsoft.com/office/drawing/2014/main" id="{67949C05-A13D-4662-B54F-2F252D34CAA8}"/>
              </a:ext>
            </a:extLst>
          </p:cNvPr>
          <p:cNvSpPr>
            <a:spLocks noGrp="1"/>
          </p:cNvSpPr>
          <p:nvPr>
            <p:ph type="pic" sz="quarter" idx="12" hasCustomPrompt="1"/>
          </p:nvPr>
        </p:nvSpPr>
        <p:spPr>
          <a:xfrm rot="1800000">
            <a:off x="-1065666" y="184344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0" name="Picture Placeholder 7">
            <a:extLst>
              <a:ext uri="{FF2B5EF4-FFF2-40B4-BE49-F238E27FC236}">
                <a16:creationId xmlns:a16="http://schemas.microsoft.com/office/drawing/2014/main" id="{419DF66E-3B5B-43D8-B683-A337F29E9717}"/>
              </a:ext>
            </a:extLst>
          </p:cNvPr>
          <p:cNvSpPr>
            <a:spLocks noGrp="1"/>
          </p:cNvSpPr>
          <p:nvPr>
            <p:ph type="pic" sz="quarter" idx="13" hasCustomPrompt="1"/>
          </p:nvPr>
        </p:nvSpPr>
        <p:spPr>
          <a:xfrm rot="1800000">
            <a:off x="-2466295" y="4210768"/>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1" name="Picture Placeholder 7">
            <a:extLst>
              <a:ext uri="{FF2B5EF4-FFF2-40B4-BE49-F238E27FC236}">
                <a16:creationId xmlns:a16="http://schemas.microsoft.com/office/drawing/2014/main" id="{C331EE80-4E13-4593-A20A-6EA0A91B3ECF}"/>
              </a:ext>
            </a:extLst>
          </p:cNvPr>
          <p:cNvSpPr>
            <a:spLocks noGrp="1"/>
          </p:cNvSpPr>
          <p:nvPr>
            <p:ph type="pic" sz="quarter" idx="15" hasCustomPrompt="1"/>
          </p:nvPr>
        </p:nvSpPr>
        <p:spPr>
          <a:xfrm rot="1800000">
            <a:off x="2475820" y="6735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2" name="Picture Placeholder 7">
            <a:extLst>
              <a:ext uri="{FF2B5EF4-FFF2-40B4-BE49-F238E27FC236}">
                <a16:creationId xmlns:a16="http://schemas.microsoft.com/office/drawing/2014/main" id="{04C355EC-1E61-4068-B41A-6A9139B9789B}"/>
              </a:ext>
            </a:extLst>
          </p:cNvPr>
          <p:cNvSpPr>
            <a:spLocks noGrp="1"/>
          </p:cNvSpPr>
          <p:nvPr>
            <p:ph type="pic" sz="quarter" idx="16" hasCustomPrompt="1"/>
          </p:nvPr>
        </p:nvSpPr>
        <p:spPr>
          <a:xfrm rot="1800000">
            <a:off x="3876449" y="-16937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3" name="Picture Placeholder 7">
            <a:extLst>
              <a:ext uri="{FF2B5EF4-FFF2-40B4-BE49-F238E27FC236}">
                <a16:creationId xmlns:a16="http://schemas.microsoft.com/office/drawing/2014/main" id="{848B7DEA-9FD7-43C7-B2C6-01FE8145BE90}"/>
              </a:ext>
            </a:extLst>
          </p:cNvPr>
          <p:cNvSpPr>
            <a:spLocks noGrp="1"/>
          </p:cNvSpPr>
          <p:nvPr>
            <p:ph type="pic" sz="quarter" idx="17" hasCustomPrompt="1"/>
          </p:nvPr>
        </p:nvSpPr>
        <p:spPr>
          <a:xfrm rot="1800000">
            <a:off x="1075191" y="304087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4" name="Picture Placeholder 7">
            <a:extLst>
              <a:ext uri="{FF2B5EF4-FFF2-40B4-BE49-F238E27FC236}">
                <a16:creationId xmlns:a16="http://schemas.microsoft.com/office/drawing/2014/main" id="{1A8EA2A4-2D72-42C6-BD28-A87BF7C3C6A7}"/>
              </a:ext>
            </a:extLst>
          </p:cNvPr>
          <p:cNvSpPr>
            <a:spLocks noGrp="1"/>
          </p:cNvSpPr>
          <p:nvPr>
            <p:ph type="pic" sz="quarter" idx="18" hasCustomPrompt="1"/>
          </p:nvPr>
        </p:nvSpPr>
        <p:spPr>
          <a:xfrm rot="1800000">
            <a:off x="-325438" y="540819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5" name="Picture Placeholder 7">
            <a:extLst>
              <a:ext uri="{FF2B5EF4-FFF2-40B4-BE49-F238E27FC236}">
                <a16:creationId xmlns:a16="http://schemas.microsoft.com/office/drawing/2014/main" id="{05B2C7D7-2941-417F-B5F5-5E3C0450F0D8}"/>
              </a:ext>
            </a:extLst>
          </p:cNvPr>
          <p:cNvSpPr>
            <a:spLocks noGrp="1"/>
          </p:cNvSpPr>
          <p:nvPr>
            <p:ph type="pic" sz="quarter" idx="20" hasCustomPrompt="1"/>
          </p:nvPr>
        </p:nvSpPr>
        <p:spPr>
          <a:xfrm rot="1800000">
            <a:off x="4616677" y="187098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6" name="Picture Placeholder 7">
            <a:extLst>
              <a:ext uri="{FF2B5EF4-FFF2-40B4-BE49-F238E27FC236}">
                <a16:creationId xmlns:a16="http://schemas.microsoft.com/office/drawing/2014/main" id="{55C2D786-48B7-4945-A59D-75866BFE2945}"/>
              </a:ext>
            </a:extLst>
          </p:cNvPr>
          <p:cNvSpPr>
            <a:spLocks noGrp="1"/>
          </p:cNvSpPr>
          <p:nvPr>
            <p:ph type="pic" sz="quarter" idx="21" hasCustomPrompt="1"/>
          </p:nvPr>
        </p:nvSpPr>
        <p:spPr>
          <a:xfrm rot="1800000">
            <a:off x="6017306" y="-4963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7" name="Picture Placeholder 7">
            <a:extLst>
              <a:ext uri="{FF2B5EF4-FFF2-40B4-BE49-F238E27FC236}">
                <a16:creationId xmlns:a16="http://schemas.microsoft.com/office/drawing/2014/main" id="{93FEB123-467F-47E6-B1DF-9FA62DF676B9}"/>
              </a:ext>
            </a:extLst>
          </p:cNvPr>
          <p:cNvSpPr>
            <a:spLocks noGrp="1"/>
          </p:cNvSpPr>
          <p:nvPr>
            <p:ph type="pic" sz="quarter" idx="22" hasCustomPrompt="1"/>
          </p:nvPr>
        </p:nvSpPr>
        <p:spPr>
          <a:xfrm rot="1800000">
            <a:off x="3216048" y="423830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8" name="Picture Placeholder 7">
            <a:extLst>
              <a:ext uri="{FF2B5EF4-FFF2-40B4-BE49-F238E27FC236}">
                <a16:creationId xmlns:a16="http://schemas.microsoft.com/office/drawing/2014/main" id="{FC6BE29C-4F41-411F-8B1C-059C37196DF1}"/>
              </a:ext>
            </a:extLst>
          </p:cNvPr>
          <p:cNvSpPr>
            <a:spLocks noGrp="1"/>
          </p:cNvSpPr>
          <p:nvPr>
            <p:ph type="pic" sz="quarter" idx="23" hasCustomPrompt="1"/>
          </p:nvPr>
        </p:nvSpPr>
        <p:spPr>
          <a:xfrm rot="1800000">
            <a:off x="1815419" y="660562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09" name="Picture Placeholder 7">
            <a:extLst>
              <a:ext uri="{FF2B5EF4-FFF2-40B4-BE49-F238E27FC236}">
                <a16:creationId xmlns:a16="http://schemas.microsoft.com/office/drawing/2014/main" id="{67BFBAB7-D6C2-4890-907C-75AF981500F2}"/>
              </a:ext>
            </a:extLst>
          </p:cNvPr>
          <p:cNvSpPr>
            <a:spLocks noGrp="1"/>
          </p:cNvSpPr>
          <p:nvPr>
            <p:ph type="pic" sz="quarter" idx="25" hasCustomPrompt="1"/>
          </p:nvPr>
        </p:nvSpPr>
        <p:spPr>
          <a:xfrm rot="1800000">
            <a:off x="6757534" y="306841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0" name="Picture Placeholder 7">
            <a:extLst>
              <a:ext uri="{FF2B5EF4-FFF2-40B4-BE49-F238E27FC236}">
                <a16:creationId xmlns:a16="http://schemas.microsoft.com/office/drawing/2014/main" id="{001744D7-CA39-4AC8-ADFB-36BAB6D7836D}"/>
              </a:ext>
            </a:extLst>
          </p:cNvPr>
          <p:cNvSpPr>
            <a:spLocks noGrp="1"/>
          </p:cNvSpPr>
          <p:nvPr>
            <p:ph type="pic" sz="quarter" idx="26" hasCustomPrompt="1"/>
          </p:nvPr>
        </p:nvSpPr>
        <p:spPr>
          <a:xfrm rot="1800000">
            <a:off x="8158163" y="701095"/>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1" name="Picture Placeholder 7">
            <a:extLst>
              <a:ext uri="{FF2B5EF4-FFF2-40B4-BE49-F238E27FC236}">
                <a16:creationId xmlns:a16="http://schemas.microsoft.com/office/drawing/2014/main" id="{56C1555B-AD07-4BD3-84E5-3001542713F5}"/>
              </a:ext>
            </a:extLst>
          </p:cNvPr>
          <p:cNvSpPr>
            <a:spLocks noGrp="1"/>
          </p:cNvSpPr>
          <p:nvPr>
            <p:ph type="pic" sz="quarter" idx="27" hasCustomPrompt="1"/>
          </p:nvPr>
        </p:nvSpPr>
        <p:spPr>
          <a:xfrm rot="1800000">
            <a:off x="5356905" y="543573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2" name="Picture Placeholder 7">
            <a:extLst>
              <a:ext uri="{FF2B5EF4-FFF2-40B4-BE49-F238E27FC236}">
                <a16:creationId xmlns:a16="http://schemas.microsoft.com/office/drawing/2014/main" id="{A12204A5-6682-492D-987B-2D475B6CF17C}"/>
              </a:ext>
            </a:extLst>
          </p:cNvPr>
          <p:cNvSpPr>
            <a:spLocks noGrp="1"/>
          </p:cNvSpPr>
          <p:nvPr>
            <p:ph type="pic" sz="quarter" idx="30" hasCustomPrompt="1"/>
          </p:nvPr>
        </p:nvSpPr>
        <p:spPr>
          <a:xfrm rot="1800000">
            <a:off x="8898391" y="426584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3" name="Picture Placeholder 7">
            <a:extLst>
              <a:ext uri="{FF2B5EF4-FFF2-40B4-BE49-F238E27FC236}">
                <a16:creationId xmlns:a16="http://schemas.microsoft.com/office/drawing/2014/main" id="{9BB253D3-4377-4270-8A00-6466F186C347}"/>
              </a:ext>
            </a:extLst>
          </p:cNvPr>
          <p:cNvSpPr>
            <a:spLocks noGrp="1"/>
          </p:cNvSpPr>
          <p:nvPr>
            <p:ph type="pic" sz="quarter" idx="31" hasCustomPrompt="1"/>
          </p:nvPr>
        </p:nvSpPr>
        <p:spPr>
          <a:xfrm rot="1800000">
            <a:off x="10299020" y="1898524"/>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4" name="Picture Placeholder 7">
            <a:extLst>
              <a:ext uri="{FF2B5EF4-FFF2-40B4-BE49-F238E27FC236}">
                <a16:creationId xmlns:a16="http://schemas.microsoft.com/office/drawing/2014/main" id="{C2EF00CF-C1A4-482A-B138-F373D1098E20}"/>
              </a:ext>
            </a:extLst>
          </p:cNvPr>
          <p:cNvSpPr>
            <a:spLocks noGrp="1"/>
          </p:cNvSpPr>
          <p:nvPr>
            <p:ph type="pic" sz="quarter" idx="32" hasCustomPrompt="1"/>
          </p:nvPr>
        </p:nvSpPr>
        <p:spPr>
          <a:xfrm rot="1800000">
            <a:off x="7497762" y="663316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5" name="Picture Placeholder 7">
            <a:extLst>
              <a:ext uri="{FF2B5EF4-FFF2-40B4-BE49-F238E27FC236}">
                <a16:creationId xmlns:a16="http://schemas.microsoft.com/office/drawing/2014/main" id="{7B918AF3-73B8-474F-B068-BB5143E931FC}"/>
              </a:ext>
            </a:extLst>
          </p:cNvPr>
          <p:cNvSpPr>
            <a:spLocks noGrp="1"/>
          </p:cNvSpPr>
          <p:nvPr>
            <p:ph type="pic" sz="quarter" idx="35" hasCustomPrompt="1"/>
          </p:nvPr>
        </p:nvSpPr>
        <p:spPr>
          <a:xfrm rot="1800000">
            <a:off x="11039248" y="546327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6" name="Picture Placeholder 7">
            <a:extLst>
              <a:ext uri="{FF2B5EF4-FFF2-40B4-BE49-F238E27FC236}">
                <a16:creationId xmlns:a16="http://schemas.microsoft.com/office/drawing/2014/main" id="{53424D2D-32EF-416F-AD15-A14300258436}"/>
              </a:ext>
            </a:extLst>
          </p:cNvPr>
          <p:cNvSpPr>
            <a:spLocks noGrp="1"/>
          </p:cNvSpPr>
          <p:nvPr>
            <p:ph type="pic" sz="quarter" idx="36" hasCustomPrompt="1"/>
          </p:nvPr>
        </p:nvSpPr>
        <p:spPr>
          <a:xfrm rot="1800000">
            <a:off x="12439877" y="3095953"/>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7" name="Picture Placeholder 7">
            <a:extLst>
              <a:ext uri="{FF2B5EF4-FFF2-40B4-BE49-F238E27FC236}">
                <a16:creationId xmlns:a16="http://schemas.microsoft.com/office/drawing/2014/main" id="{B99417A4-C103-4D8B-A289-BD9946642546}"/>
              </a:ext>
            </a:extLst>
          </p:cNvPr>
          <p:cNvSpPr>
            <a:spLocks noGrp="1"/>
          </p:cNvSpPr>
          <p:nvPr>
            <p:ph type="pic" sz="quarter" idx="40" hasCustomPrompt="1"/>
          </p:nvPr>
        </p:nvSpPr>
        <p:spPr>
          <a:xfrm rot="1800000">
            <a:off x="9558792" y="-1670861"/>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8" name="Picture Placeholder 7">
            <a:extLst>
              <a:ext uri="{FF2B5EF4-FFF2-40B4-BE49-F238E27FC236}">
                <a16:creationId xmlns:a16="http://schemas.microsoft.com/office/drawing/2014/main" id="{09DE20D0-F694-473C-8E51-D4CF04C810A8}"/>
              </a:ext>
            </a:extLst>
          </p:cNvPr>
          <p:cNvSpPr>
            <a:spLocks noGrp="1"/>
          </p:cNvSpPr>
          <p:nvPr>
            <p:ph type="pic" sz="quarter" idx="41" hasCustomPrompt="1"/>
          </p:nvPr>
        </p:nvSpPr>
        <p:spPr>
          <a:xfrm rot="1800000">
            <a:off x="11699649" y="-508456"/>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19" name="Picture Placeholder 7">
            <a:extLst>
              <a:ext uri="{FF2B5EF4-FFF2-40B4-BE49-F238E27FC236}">
                <a16:creationId xmlns:a16="http://schemas.microsoft.com/office/drawing/2014/main" id="{44BAE2D1-B628-4691-A677-ADB0E964E747}"/>
              </a:ext>
            </a:extLst>
          </p:cNvPr>
          <p:cNvSpPr>
            <a:spLocks noGrp="1"/>
          </p:cNvSpPr>
          <p:nvPr>
            <p:ph type="pic" sz="quarter" idx="42" hasCustomPrompt="1"/>
          </p:nvPr>
        </p:nvSpPr>
        <p:spPr>
          <a:xfrm rot="1800000">
            <a:off x="7400663" y="-2836117"/>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
        <p:nvSpPr>
          <p:cNvPr id="120" name="Picture Placeholder 7">
            <a:extLst>
              <a:ext uri="{FF2B5EF4-FFF2-40B4-BE49-F238E27FC236}">
                <a16:creationId xmlns:a16="http://schemas.microsoft.com/office/drawing/2014/main" id="{B6FB8B2D-7EE5-497D-A5B6-71DE6A30D4F1}"/>
              </a:ext>
            </a:extLst>
          </p:cNvPr>
          <p:cNvSpPr>
            <a:spLocks noGrp="1"/>
          </p:cNvSpPr>
          <p:nvPr>
            <p:ph type="pic" sz="quarter" idx="43" hasCustomPrompt="1"/>
          </p:nvPr>
        </p:nvSpPr>
        <p:spPr>
          <a:xfrm rot="1800000">
            <a:off x="-1788622" y="-1721302"/>
            <a:ext cx="2160000" cy="2520000"/>
          </a:xfrm>
          <a:prstGeom prst="roundRect">
            <a:avLst>
              <a:gd name="adj" fmla="val 3087"/>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8019339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Mockup - 5.1">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D29D6E3-BF9D-44FC-B94A-FE34BFB57C71}"/>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4" name="Picture Placeholder 5">
            <a:extLst>
              <a:ext uri="{FF2B5EF4-FFF2-40B4-BE49-F238E27FC236}">
                <a16:creationId xmlns:a16="http://schemas.microsoft.com/office/drawing/2014/main" id="{DCA142FF-9DE6-40DB-AD54-ECDEC83E2324}"/>
              </a:ext>
            </a:extLst>
          </p:cNvPr>
          <p:cNvSpPr>
            <a:spLocks noGrp="1"/>
          </p:cNvSpPr>
          <p:nvPr>
            <p:ph type="pic" sz="quarter" idx="11" hasCustomPrompt="1"/>
          </p:nvPr>
        </p:nvSpPr>
        <p:spPr>
          <a:xfrm>
            <a:off x="-24744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6" name="Picture Placeholder 5">
            <a:extLst>
              <a:ext uri="{FF2B5EF4-FFF2-40B4-BE49-F238E27FC236}">
                <a16:creationId xmlns:a16="http://schemas.microsoft.com/office/drawing/2014/main" id="{E91330D2-75F1-4855-868C-BFD0C307B826}"/>
              </a:ext>
            </a:extLst>
          </p:cNvPr>
          <p:cNvSpPr>
            <a:spLocks noGrp="1"/>
          </p:cNvSpPr>
          <p:nvPr>
            <p:ph type="pic" sz="quarter" idx="12"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95290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Mockup - 5.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5E1BC57-A422-442E-9A45-C3B86505EA87}"/>
              </a:ext>
            </a:extLst>
          </p:cNvPr>
          <p:cNvSpPr>
            <a:spLocks noGrp="1"/>
          </p:cNvSpPr>
          <p:nvPr>
            <p:ph type="pic" sz="quarter" idx="10" hasCustomPrompt="1"/>
          </p:nvPr>
        </p:nvSpPr>
        <p:spPr>
          <a:xfrm>
            <a:off x="-49549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7" name="Picture Placeholder 5">
            <a:extLst>
              <a:ext uri="{FF2B5EF4-FFF2-40B4-BE49-F238E27FC236}">
                <a16:creationId xmlns:a16="http://schemas.microsoft.com/office/drawing/2014/main" id="{ABC43775-2615-4373-BF08-E72F4BC0BEB0}"/>
              </a:ext>
            </a:extLst>
          </p:cNvPr>
          <p:cNvSpPr>
            <a:spLocks noGrp="1"/>
          </p:cNvSpPr>
          <p:nvPr>
            <p:ph type="pic" sz="quarter" idx="11"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67FDD856-D0CB-4A6C-9C74-7B87BF796E0C}"/>
              </a:ext>
            </a:extLst>
          </p:cNvPr>
          <p:cNvSpPr>
            <a:spLocks noGrp="1"/>
          </p:cNvSpPr>
          <p:nvPr>
            <p:ph type="pic" sz="quarter" idx="12" hasCustomPrompt="1"/>
          </p:nvPr>
        </p:nvSpPr>
        <p:spPr>
          <a:xfrm>
            <a:off x="1278871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15742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Mockup - 5.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90D42CE-21D7-46F7-A4E6-43081B64FDC4}"/>
              </a:ext>
            </a:extLst>
          </p:cNvPr>
          <p:cNvSpPr>
            <a:spLocks noGrp="1"/>
          </p:cNvSpPr>
          <p:nvPr>
            <p:ph type="pic" sz="quarter" idx="10" hasCustomPrompt="1"/>
          </p:nvPr>
        </p:nvSpPr>
        <p:spPr>
          <a:xfrm>
            <a:off x="24826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8CE3B082-8160-40B0-B3D4-F103A2E6EC92}"/>
              </a:ext>
            </a:extLst>
          </p:cNvPr>
          <p:cNvSpPr>
            <a:spLocks noGrp="1"/>
          </p:cNvSpPr>
          <p:nvPr>
            <p:ph type="pic" sz="quarter" idx="11" hasCustomPrompt="1"/>
          </p:nvPr>
        </p:nvSpPr>
        <p:spPr>
          <a:xfrm>
            <a:off x="1275468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
        <p:nvSpPr>
          <p:cNvPr id="10" name="Picture Placeholder 5">
            <a:extLst>
              <a:ext uri="{FF2B5EF4-FFF2-40B4-BE49-F238E27FC236}">
                <a16:creationId xmlns:a16="http://schemas.microsoft.com/office/drawing/2014/main" id="{0955B990-90AC-4D32-9646-D9BAAD64C8A3}"/>
              </a:ext>
            </a:extLst>
          </p:cNvPr>
          <p:cNvSpPr>
            <a:spLocks noGrp="1"/>
          </p:cNvSpPr>
          <p:nvPr>
            <p:ph type="pic" sz="quarter" idx="12" hasCustomPrompt="1"/>
          </p:nvPr>
        </p:nvSpPr>
        <p:spPr>
          <a:xfrm>
            <a:off x="150175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2543011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Mockup - Page Title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B41066C-5C2C-4794-8102-70BFABC21422}"/>
              </a:ext>
            </a:extLst>
          </p:cNvPr>
          <p:cNvSpPr>
            <a:spLocks noGrp="1"/>
          </p:cNvSpPr>
          <p:nvPr>
            <p:ph type="pic" sz="quarter" idx="10" hasCustomPrompt="1"/>
          </p:nvPr>
        </p:nvSpPr>
        <p:spPr>
          <a:xfrm>
            <a:off x="1524000"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5">
            <a:extLst>
              <a:ext uri="{FF2B5EF4-FFF2-40B4-BE49-F238E27FC236}">
                <a16:creationId xmlns:a16="http://schemas.microsoft.com/office/drawing/2014/main" id="{7F2E118E-2583-47EF-903D-65DD9E429755}"/>
              </a:ext>
            </a:extLst>
          </p:cNvPr>
          <p:cNvSpPr>
            <a:spLocks noGrp="1"/>
          </p:cNvSpPr>
          <p:nvPr>
            <p:ph type="pic" sz="quarter" idx="11" hasCustomPrompt="1"/>
          </p:nvPr>
        </p:nvSpPr>
        <p:spPr>
          <a:xfrm>
            <a:off x="3928368"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8" name="Picture Placeholder 5">
            <a:extLst>
              <a:ext uri="{FF2B5EF4-FFF2-40B4-BE49-F238E27FC236}">
                <a16:creationId xmlns:a16="http://schemas.microsoft.com/office/drawing/2014/main" id="{97216045-2641-4344-B68B-E6E37D1D7AC7}"/>
              </a:ext>
            </a:extLst>
          </p:cNvPr>
          <p:cNvSpPr>
            <a:spLocks noGrp="1"/>
          </p:cNvSpPr>
          <p:nvPr>
            <p:ph type="pic" sz="quarter" idx="12" hasCustomPrompt="1"/>
          </p:nvPr>
        </p:nvSpPr>
        <p:spPr>
          <a:xfrm>
            <a:off x="6332736"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
        <p:nvSpPr>
          <p:cNvPr id="9" name="Picture Placeholder 5">
            <a:extLst>
              <a:ext uri="{FF2B5EF4-FFF2-40B4-BE49-F238E27FC236}">
                <a16:creationId xmlns:a16="http://schemas.microsoft.com/office/drawing/2014/main" id="{79A91F3C-9111-4296-A6C1-542F2B1DBF36}"/>
              </a:ext>
            </a:extLst>
          </p:cNvPr>
          <p:cNvSpPr>
            <a:spLocks noGrp="1"/>
          </p:cNvSpPr>
          <p:nvPr>
            <p:ph type="pic" sz="quarter" idx="13" hasCustomPrompt="1"/>
          </p:nvPr>
        </p:nvSpPr>
        <p:spPr>
          <a:xfrm>
            <a:off x="8737104" y="1779685"/>
            <a:ext cx="1900800" cy="4136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129582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Mockup - Page Title 7">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8CD1EA07-F28B-4EE2-975A-12EE7F6D65FA}"/>
              </a:ext>
            </a:extLst>
          </p:cNvPr>
          <p:cNvSpPr>
            <a:spLocks noGrp="1"/>
          </p:cNvSpPr>
          <p:nvPr>
            <p:ph type="pic" sz="quarter" idx="12" hasCustomPrompt="1"/>
          </p:nvPr>
        </p:nvSpPr>
        <p:spPr>
          <a:xfrm>
            <a:off x="7821419" y="19906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2D5C748-ED9B-4E7F-BF0A-6DE00637AEB9}"/>
              </a:ext>
            </a:extLst>
          </p:cNvPr>
          <p:cNvSpPr>
            <a:spLocks noGrp="1"/>
          </p:cNvSpPr>
          <p:nvPr>
            <p:ph type="pic" sz="quarter" idx="13" hasCustomPrompt="1"/>
          </p:nvPr>
        </p:nvSpPr>
        <p:spPr>
          <a:xfrm>
            <a:off x="5488619" y="34638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66F3F48E-458C-42E6-9F48-D59A965C7F44}"/>
              </a:ext>
            </a:extLst>
          </p:cNvPr>
          <p:cNvSpPr>
            <a:spLocks noGrp="1"/>
          </p:cNvSpPr>
          <p:nvPr>
            <p:ph type="pic" sz="quarter" idx="14" hasCustomPrompt="1"/>
          </p:nvPr>
        </p:nvSpPr>
        <p:spPr>
          <a:xfrm>
            <a:off x="3155819" y="4937028"/>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4" name="Picture Placeholder 4">
            <a:extLst>
              <a:ext uri="{FF2B5EF4-FFF2-40B4-BE49-F238E27FC236}">
                <a16:creationId xmlns:a16="http://schemas.microsoft.com/office/drawing/2014/main" id="{D3367E99-B49F-4A00-BF2F-3F240242FAB8}"/>
              </a:ext>
            </a:extLst>
          </p:cNvPr>
          <p:cNvSpPr>
            <a:spLocks noGrp="1"/>
          </p:cNvSpPr>
          <p:nvPr>
            <p:ph type="pic" sz="quarter" idx="15" hasCustomPrompt="1"/>
          </p:nvPr>
        </p:nvSpPr>
        <p:spPr>
          <a:xfrm>
            <a:off x="12367800" y="-890883"/>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5" name="Picture Placeholder 4">
            <a:extLst>
              <a:ext uri="{FF2B5EF4-FFF2-40B4-BE49-F238E27FC236}">
                <a16:creationId xmlns:a16="http://schemas.microsoft.com/office/drawing/2014/main" id="{E5D4C8A0-AEBE-45FA-A01B-97A334E8D45C}"/>
              </a:ext>
            </a:extLst>
          </p:cNvPr>
          <p:cNvSpPr>
            <a:spLocks noGrp="1"/>
          </p:cNvSpPr>
          <p:nvPr>
            <p:ph type="pic" sz="quarter" idx="16" hasCustomPrompt="1"/>
          </p:nvPr>
        </p:nvSpPr>
        <p:spPr>
          <a:xfrm>
            <a:off x="10035000" y="582317"/>
            <a:ext cx="2332800" cy="5416012"/>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4997158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ice Mockup - Page Title 8">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07631D78-AAE0-4EB5-B1C8-F41FC0A50E9F}"/>
              </a:ext>
            </a:extLst>
          </p:cNvPr>
          <p:cNvSpPr>
            <a:spLocks noGrp="1"/>
          </p:cNvSpPr>
          <p:nvPr>
            <p:ph type="pic" sz="quarter" idx="16" hasCustomPrompt="1"/>
          </p:nvPr>
        </p:nvSpPr>
        <p:spPr>
          <a:xfrm>
            <a:off x="2477735" y="1487624"/>
            <a:ext cx="2276196" cy="5284594"/>
          </a:xfrm>
          <a:prstGeom prst="roundRect">
            <a:avLst>
              <a:gd name="adj" fmla="val 14489"/>
            </a:avLst>
          </a:prstGeom>
          <a:pattFill prst="wdDnDiag">
            <a:fgClr>
              <a:schemeClr val="tx1">
                <a:lumMod val="25000"/>
                <a:lumOff val="75000"/>
              </a:schemeClr>
            </a:fgClr>
            <a:bgClr>
              <a:schemeClr val="bg1"/>
            </a:bgClr>
          </a:pattFill>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1" name="Picture Placeholder 4">
            <a:extLst>
              <a:ext uri="{FF2B5EF4-FFF2-40B4-BE49-F238E27FC236}">
                <a16:creationId xmlns:a16="http://schemas.microsoft.com/office/drawing/2014/main" id="{6BD782CA-19B8-4FA0-B94A-A3422513A284}"/>
              </a:ext>
            </a:extLst>
          </p:cNvPr>
          <p:cNvSpPr>
            <a:spLocks noGrp="1"/>
          </p:cNvSpPr>
          <p:nvPr>
            <p:ph type="pic" sz="quarter" idx="19" hasCustomPrompt="1"/>
          </p:nvPr>
        </p:nvSpPr>
        <p:spPr>
          <a:xfrm>
            <a:off x="2477735" y="81509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9416638E-A45F-48FC-BB3B-3FF1FA548F58}"/>
              </a:ext>
            </a:extLst>
          </p:cNvPr>
          <p:cNvSpPr>
            <a:spLocks noGrp="1"/>
          </p:cNvSpPr>
          <p:nvPr>
            <p:ph type="pic" sz="quarter" idx="20" hasCustomPrompt="1"/>
          </p:nvPr>
        </p:nvSpPr>
        <p:spPr>
          <a:xfrm>
            <a:off x="2477735" y="142564"/>
            <a:ext cx="2276196" cy="5284594"/>
          </a:xfrm>
          <a:prstGeom prst="roundRect">
            <a:avLst>
              <a:gd name="adj" fmla="val 14489"/>
            </a:avLst>
          </a:prstGeom>
          <a:pattFill prst="wdDnDiag">
            <a:fgClr>
              <a:schemeClr val="tx1">
                <a:lumMod val="25000"/>
                <a:lumOff val="75000"/>
              </a:schemeClr>
            </a:fgClr>
            <a:bgClr>
              <a:schemeClr val="bg1"/>
            </a:bgClr>
          </a:pattFill>
          <a:effectLst>
            <a:outerShdw blurRad="368300" dist="101600" dir="8520000" sx="102000" sy="102000" algn="ctr" rotWithShape="0">
              <a:prstClr val="black">
                <a:alpha val="30000"/>
              </a:prstClr>
            </a:outerShdw>
          </a:effectLst>
          <a:scene3d>
            <a:camera prst="orthographicFront">
              <a:rot lat="2399998" lon="2400003" rev="3599998"/>
            </a:camera>
            <a:lightRig rig="threePt" dir="t"/>
          </a:scene3d>
        </p:spPr>
        <p:txBody>
          <a:bodyPr anchor="ctr"/>
          <a:lstStyle>
            <a:lvl1pPr marL="0" indent="0" algn="ctr">
              <a:buNone/>
              <a:defRPr/>
            </a:lvl1pPr>
          </a:lstStyle>
          <a:p>
            <a:r>
              <a:rPr lang="en-US" dirty="0"/>
              <a:t>Insert your image here</a:t>
            </a:r>
            <a:endParaRPr lang="en-MY" dirty="0"/>
          </a:p>
        </p:txBody>
      </p:sp>
    </p:spTree>
    <p:extLst>
      <p:ext uri="{BB962C8B-B14F-4D97-AF65-F5344CB8AC3E}">
        <p14:creationId xmlns:p14="http://schemas.microsoft.com/office/powerpoint/2010/main" val="3362082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Mockup - Page Title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4C2440-9867-45A5-A7B9-82F1D3CF53BB}"/>
              </a:ext>
            </a:extLst>
          </p:cNvPr>
          <p:cNvSpPr>
            <a:spLocks noGrp="1"/>
          </p:cNvSpPr>
          <p:nvPr>
            <p:ph type="pic" sz="quarter" idx="10" hasCustomPrompt="1"/>
          </p:nvPr>
        </p:nvSpPr>
        <p:spPr>
          <a:xfrm>
            <a:off x="791899" y="2036890"/>
            <a:ext cx="4243087" cy="571814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58316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vice Mockup - Page Title 9.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rot="1800000">
            <a:off x="7131560" y="545639"/>
            <a:ext cx="5189913" cy="6668400"/>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Tree>
    <p:extLst>
      <p:ext uri="{BB962C8B-B14F-4D97-AF65-F5344CB8AC3E}">
        <p14:creationId xmlns:p14="http://schemas.microsoft.com/office/powerpoint/2010/main" val="3579235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ice Mockup - Page Title 9.2">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58B12F0-DFC4-448A-9151-2B66E71E1926}"/>
              </a:ext>
            </a:extLst>
          </p:cNvPr>
          <p:cNvSpPr>
            <a:spLocks noGrp="1"/>
          </p:cNvSpPr>
          <p:nvPr>
            <p:ph type="pic" sz="quarter" idx="10" hasCustomPrompt="1"/>
          </p:nvPr>
        </p:nvSpPr>
        <p:spPr>
          <a:xfrm>
            <a:off x="4032431" y="2306320"/>
            <a:ext cx="4126050" cy="3057538"/>
          </a:xfrm>
          <a:prstGeom prst="rect">
            <a:avLst/>
          </a:prstGeom>
          <a:pattFill prst="wdDnDiag">
            <a:fgClr>
              <a:schemeClr val="tx1">
                <a:lumMod val="25000"/>
                <a:lumOff val="75000"/>
              </a:schemeClr>
            </a:fgClr>
            <a:bgClr>
              <a:schemeClr val="bg1"/>
            </a:bgClr>
          </a:pattFill>
        </p:spPr>
        <p:txBody>
          <a:bodyPr anchor="ctr"/>
          <a:lstStyle>
            <a:lvl1pPr marL="0" indent="0" algn="ctr">
              <a:buNone/>
              <a:defRPr sz="2800">
                <a:solidFill>
                  <a:schemeClr val="tx1"/>
                </a:solidFill>
              </a:defRPr>
            </a:lvl1pPr>
          </a:lstStyle>
          <a:p>
            <a:r>
              <a:rPr lang="en-US" dirty="0"/>
              <a:t>I</a:t>
            </a:r>
            <a:r>
              <a:rPr lang="en-MY" dirty="0" err="1"/>
              <a:t>nsert</a:t>
            </a:r>
            <a:r>
              <a:rPr lang="en-MY" dirty="0"/>
              <a: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42886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 Mockup - Page Titl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6424573" y="1937794"/>
            <a:ext cx="4928400" cy="27828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9687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ub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2002970"/>
            <a:ext cx="11125200" cy="2895601"/>
          </a:xfrm>
          <a:prstGeom prst="rect">
            <a:avLst/>
          </a:prstGeom>
          <a:pattFill prst="wdDnDiag">
            <a:fgClr>
              <a:schemeClr val="tx1">
                <a:lumMod val="25000"/>
                <a:lumOff val="7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103649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Mockup - 10.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70F20B31-E928-4527-A463-5E89188AFBED}"/>
              </a:ext>
            </a:extLst>
          </p:cNvPr>
          <p:cNvSpPr>
            <a:spLocks noGrp="1"/>
          </p:cNvSpPr>
          <p:nvPr>
            <p:ph type="pic" sz="quarter" idx="11" hasCustomPrompt="1"/>
          </p:nvPr>
        </p:nvSpPr>
        <p:spPr>
          <a:xfrm>
            <a:off x="2137635" y="3180136"/>
            <a:ext cx="7954368" cy="44914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5564645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ice Mockup - Page Titl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61440" y="2264311"/>
            <a:ext cx="4653279" cy="306004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2313782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ice Mockup - Page Title 12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52400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951626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ice Mockup - Page Title 1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12350"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0" name="Picture Placeholder 4">
            <a:extLst>
              <a:ext uri="{FF2B5EF4-FFF2-40B4-BE49-F238E27FC236}">
                <a16:creationId xmlns:a16="http://schemas.microsoft.com/office/drawing/2014/main" id="{CBD1EE7E-E7B4-4CEE-9767-31BC297DDAEE}"/>
              </a:ext>
            </a:extLst>
          </p:cNvPr>
          <p:cNvSpPr>
            <a:spLocks noGrp="1"/>
          </p:cNvSpPr>
          <p:nvPr>
            <p:ph type="pic" sz="quarter" idx="11" hasCustomPrompt="1"/>
          </p:nvPr>
        </p:nvSpPr>
        <p:spPr>
          <a:xfrm>
            <a:off x="3885533"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1" name="Picture Placeholder 4">
            <a:extLst>
              <a:ext uri="{FF2B5EF4-FFF2-40B4-BE49-F238E27FC236}">
                <a16:creationId xmlns:a16="http://schemas.microsoft.com/office/drawing/2014/main" id="{F16F9E1D-04FC-4B5F-9BF8-E774DF885BD5}"/>
              </a:ext>
            </a:extLst>
          </p:cNvPr>
          <p:cNvSpPr>
            <a:spLocks noGrp="1"/>
          </p:cNvSpPr>
          <p:nvPr>
            <p:ph type="pic" sz="quarter" idx="12" hasCustomPrompt="1"/>
          </p:nvPr>
        </p:nvSpPr>
        <p:spPr>
          <a:xfrm>
            <a:off x="6458716"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2" name="Picture Placeholder 4">
            <a:extLst>
              <a:ext uri="{FF2B5EF4-FFF2-40B4-BE49-F238E27FC236}">
                <a16:creationId xmlns:a16="http://schemas.microsoft.com/office/drawing/2014/main" id="{E3BB0BE5-7BD6-4163-BB00-6E829D56C2CE}"/>
              </a:ext>
            </a:extLst>
          </p:cNvPr>
          <p:cNvSpPr>
            <a:spLocks noGrp="1"/>
          </p:cNvSpPr>
          <p:nvPr>
            <p:ph type="pic" sz="quarter" idx="13" hasCustomPrompt="1"/>
          </p:nvPr>
        </p:nvSpPr>
        <p:spPr>
          <a:xfrm>
            <a:off x="9031899" y="1773750"/>
            <a:ext cx="1905000" cy="411270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2923064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ice Mockup - Page Title 1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933033" y="1952625"/>
            <a:ext cx="6334792" cy="2952750"/>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32737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ice Mockup - Page Title 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2031333"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13" name="Picture Placeholder 4">
            <a:extLst>
              <a:ext uri="{FF2B5EF4-FFF2-40B4-BE49-F238E27FC236}">
                <a16:creationId xmlns:a16="http://schemas.microsoft.com/office/drawing/2014/main" id="{871859FF-4745-4B4E-B23E-22791E900464}"/>
              </a:ext>
            </a:extLst>
          </p:cNvPr>
          <p:cNvSpPr>
            <a:spLocks noGrp="1"/>
          </p:cNvSpPr>
          <p:nvPr>
            <p:ph type="pic" sz="quarter" idx="11" hasCustomPrompt="1"/>
          </p:nvPr>
        </p:nvSpPr>
        <p:spPr>
          <a:xfrm>
            <a:off x="7644054" y="1831452"/>
            <a:ext cx="2557716" cy="5521848"/>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982982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Mockup - Page Title 1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015332" y="1886993"/>
            <a:ext cx="3937667" cy="8501021"/>
          </a:xfrm>
          <a:prstGeom prst="roundRect">
            <a:avLst>
              <a:gd name="adj" fmla="val 10167"/>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124704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Mockup - Page Title 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428332" y="919504"/>
            <a:ext cx="5347368" cy="33984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463417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Mockup - Page Title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842168" y="1591190"/>
            <a:ext cx="6363368" cy="40442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7157754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ice Mockup - Page Title 2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3568032" y="2276990"/>
            <a:ext cx="5029868" cy="319671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871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6096000" y="0"/>
            <a:ext cx="6096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9622719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 Mockup - Page Title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320134"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6972300" y="2035019"/>
            <a:ext cx="3899566" cy="247835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5925848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Mockup - Page Title 2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F5C40E58-FFE4-4E62-90CB-83D9EA220E1F}"/>
              </a:ext>
            </a:extLst>
          </p:cNvPr>
          <p:cNvSpPr>
            <a:spLocks noGrp="1"/>
          </p:cNvSpPr>
          <p:nvPr>
            <p:ph type="pic" sz="quarter" idx="11" hasCustomPrompt="1"/>
          </p:nvPr>
        </p:nvSpPr>
        <p:spPr>
          <a:xfrm>
            <a:off x="5867399" y="2073118"/>
            <a:ext cx="5410597" cy="3438681"/>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6" name="Title 1">
            <a:extLst>
              <a:ext uri="{FF2B5EF4-FFF2-40B4-BE49-F238E27FC236}">
                <a16:creationId xmlns:a16="http://schemas.microsoft.com/office/drawing/2014/main" id="{82E17C15-FFFF-44DC-A4EF-80C163813D27}"/>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7" name="Subtitle 2">
            <a:extLst>
              <a:ext uri="{FF2B5EF4-FFF2-40B4-BE49-F238E27FC236}">
                <a16:creationId xmlns:a16="http://schemas.microsoft.com/office/drawing/2014/main" id="{4665E4DE-2F35-4EAF-9BCE-E8152CFBF5AF}"/>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0102612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tch Mockup">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5" name="Picture Placeholder 24">
            <a:extLst>
              <a:ext uri="{FF2B5EF4-FFF2-40B4-BE49-F238E27FC236}">
                <a16:creationId xmlns:a16="http://schemas.microsoft.com/office/drawing/2014/main" id="{BDAC8895-349F-4412-ADA2-C933204DF6BC}"/>
              </a:ext>
            </a:extLst>
          </p:cNvPr>
          <p:cNvSpPr>
            <a:spLocks noGrp="1"/>
          </p:cNvSpPr>
          <p:nvPr>
            <p:ph type="pic" sz="quarter" idx="10" hasCustomPrompt="1"/>
          </p:nvPr>
        </p:nvSpPr>
        <p:spPr>
          <a:xfrm>
            <a:off x="1029677"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6" name="Picture Placeholder 25">
            <a:extLst>
              <a:ext uri="{FF2B5EF4-FFF2-40B4-BE49-F238E27FC236}">
                <a16:creationId xmlns:a16="http://schemas.microsoft.com/office/drawing/2014/main" id="{E1A3559F-4A5C-4B81-9640-31BF6C96A65A}"/>
              </a:ext>
            </a:extLst>
          </p:cNvPr>
          <p:cNvSpPr>
            <a:spLocks noGrp="1"/>
          </p:cNvSpPr>
          <p:nvPr>
            <p:ph type="pic" sz="quarter" idx="11" hasCustomPrompt="1"/>
          </p:nvPr>
        </p:nvSpPr>
        <p:spPr>
          <a:xfrm>
            <a:off x="3827671"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7" name="Picture Placeholder 26">
            <a:extLst>
              <a:ext uri="{FF2B5EF4-FFF2-40B4-BE49-F238E27FC236}">
                <a16:creationId xmlns:a16="http://schemas.microsoft.com/office/drawing/2014/main" id="{2D174C91-5F33-4165-ABC0-CAD0B821C4B2}"/>
              </a:ext>
            </a:extLst>
          </p:cNvPr>
          <p:cNvSpPr>
            <a:spLocks noGrp="1"/>
          </p:cNvSpPr>
          <p:nvPr>
            <p:ph type="pic" sz="quarter" idx="12" hasCustomPrompt="1"/>
          </p:nvPr>
        </p:nvSpPr>
        <p:spPr>
          <a:xfrm>
            <a:off x="6642598"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
        <p:nvSpPr>
          <p:cNvPr id="28" name="Picture Placeholder 27">
            <a:extLst>
              <a:ext uri="{FF2B5EF4-FFF2-40B4-BE49-F238E27FC236}">
                <a16:creationId xmlns:a16="http://schemas.microsoft.com/office/drawing/2014/main" id="{A98CE558-3705-4DBE-9F12-DD9DA37DEC72}"/>
              </a:ext>
            </a:extLst>
          </p:cNvPr>
          <p:cNvSpPr>
            <a:spLocks noGrp="1"/>
          </p:cNvSpPr>
          <p:nvPr>
            <p:ph type="pic" sz="quarter" idx="13" hasCustomPrompt="1"/>
          </p:nvPr>
        </p:nvSpPr>
        <p:spPr>
          <a:xfrm>
            <a:off x="9457525" y="2724486"/>
            <a:ext cx="1463040" cy="1783080"/>
          </a:xfrm>
          <a:custGeom>
            <a:avLst/>
            <a:gdLst>
              <a:gd name="connsiteX0" fmla="*/ 227885 w 1463040"/>
              <a:gd name="connsiteY0" fmla="*/ 0 h 1783080"/>
              <a:gd name="connsiteX1" fmla="*/ 1235155 w 1463040"/>
              <a:gd name="connsiteY1" fmla="*/ 0 h 1783080"/>
              <a:gd name="connsiteX2" fmla="*/ 1265711 w 1463040"/>
              <a:gd name="connsiteY2" fmla="*/ 3080 h 1783080"/>
              <a:gd name="connsiteX3" fmla="*/ 1458566 w 1463040"/>
              <a:gd name="connsiteY3" fmla="*/ 195936 h 1783080"/>
              <a:gd name="connsiteX4" fmla="*/ 1463040 w 1463040"/>
              <a:gd name="connsiteY4" fmla="*/ 240319 h 1783080"/>
              <a:gd name="connsiteX5" fmla="*/ 1463040 w 1463040"/>
              <a:gd name="connsiteY5" fmla="*/ 1542761 h 1783080"/>
              <a:gd name="connsiteX6" fmla="*/ 1458566 w 1463040"/>
              <a:gd name="connsiteY6" fmla="*/ 1587144 h 1783080"/>
              <a:gd name="connsiteX7" fmla="*/ 1265711 w 1463040"/>
              <a:gd name="connsiteY7" fmla="*/ 1780000 h 1783080"/>
              <a:gd name="connsiteX8" fmla="*/ 1235155 w 1463040"/>
              <a:gd name="connsiteY8" fmla="*/ 1783080 h 1783080"/>
              <a:gd name="connsiteX9" fmla="*/ 227885 w 1463040"/>
              <a:gd name="connsiteY9" fmla="*/ 1783080 h 1783080"/>
              <a:gd name="connsiteX10" fmla="*/ 197330 w 1463040"/>
              <a:gd name="connsiteY10" fmla="*/ 1780000 h 1783080"/>
              <a:gd name="connsiteX11" fmla="*/ 4474 w 1463040"/>
              <a:gd name="connsiteY11" fmla="*/ 1587144 h 1783080"/>
              <a:gd name="connsiteX12" fmla="*/ 0 w 1463040"/>
              <a:gd name="connsiteY12" fmla="*/ 1542761 h 1783080"/>
              <a:gd name="connsiteX13" fmla="*/ 0 w 1463040"/>
              <a:gd name="connsiteY13" fmla="*/ 240319 h 1783080"/>
              <a:gd name="connsiteX14" fmla="*/ 4474 w 1463040"/>
              <a:gd name="connsiteY14" fmla="*/ 195936 h 1783080"/>
              <a:gd name="connsiteX15" fmla="*/ 197330 w 1463040"/>
              <a:gd name="connsiteY15" fmla="*/ 30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040" h="1783080">
                <a:moveTo>
                  <a:pt x="227885" y="0"/>
                </a:moveTo>
                <a:lnTo>
                  <a:pt x="1235155" y="0"/>
                </a:lnTo>
                <a:lnTo>
                  <a:pt x="1265711" y="3080"/>
                </a:lnTo>
                <a:cubicBezTo>
                  <a:pt x="1362513" y="22889"/>
                  <a:pt x="1438757" y="99133"/>
                  <a:pt x="1458566" y="195936"/>
                </a:cubicBezTo>
                <a:lnTo>
                  <a:pt x="1463040" y="240319"/>
                </a:lnTo>
                <a:lnTo>
                  <a:pt x="1463040" y="1542761"/>
                </a:lnTo>
                <a:lnTo>
                  <a:pt x="1458566" y="1587144"/>
                </a:lnTo>
                <a:cubicBezTo>
                  <a:pt x="1438757" y="1683947"/>
                  <a:pt x="1362513" y="1760191"/>
                  <a:pt x="1265711" y="1780000"/>
                </a:cubicBezTo>
                <a:lnTo>
                  <a:pt x="1235155" y="1783080"/>
                </a:lnTo>
                <a:lnTo>
                  <a:pt x="227885" y="1783080"/>
                </a:lnTo>
                <a:lnTo>
                  <a:pt x="197330" y="1780000"/>
                </a:lnTo>
                <a:cubicBezTo>
                  <a:pt x="100527" y="1760191"/>
                  <a:pt x="24283" y="1683947"/>
                  <a:pt x="4474" y="1587144"/>
                </a:cubicBezTo>
                <a:lnTo>
                  <a:pt x="0" y="1542761"/>
                </a:lnTo>
                <a:lnTo>
                  <a:pt x="0" y="240319"/>
                </a:lnTo>
                <a:lnTo>
                  <a:pt x="4474" y="195936"/>
                </a:lnTo>
                <a:cubicBezTo>
                  <a:pt x="24283" y="99133"/>
                  <a:pt x="100527" y="22889"/>
                  <a:pt x="197330" y="308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600">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2084278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Mockup - Page Title 1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1180618" y="1741506"/>
            <a:ext cx="6887998" cy="38769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445041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Mockup with Backgrou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2085976" y="1228725"/>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163643163"/>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Mockup with Backgroud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12192000" cy="486228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4DF346F-6402-4A4D-9E35-443858EE99A3}"/>
              </a:ext>
            </a:extLst>
          </p:cNvPr>
          <p:cNvSpPr>
            <a:spLocks noGrp="1"/>
          </p:cNvSpPr>
          <p:nvPr>
            <p:ph type="pic" sz="quarter" idx="11" hasCustomPrompt="1"/>
          </p:nvPr>
        </p:nvSpPr>
        <p:spPr>
          <a:xfrm>
            <a:off x="-1143000" y="1384300"/>
            <a:ext cx="6400800" cy="40513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464234293"/>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7" name="Picture Placeholder 4">
            <a:extLst>
              <a:ext uri="{FF2B5EF4-FFF2-40B4-BE49-F238E27FC236}">
                <a16:creationId xmlns:a16="http://schemas.microsoft.com/office/drawing/2014/main" id="{C0AA56A4-EDF3-45D7-9140-3F3A0D39A89E}"/>
              </a:ext>
            </a:extLst>
          </p:cNvPr>
          <p:cNvSpPr>
            <a:spLocks noGrp="1"/>
          </p:cNvSpPr>
          <p:nvPr>
            <p:ph type="pic" sz="quarter" idx="11" hasCustomPrompt="1"/>
          </p:nvPr>
        </p:nvSpPr>
        <p:spPr>
          <a:xfrm>
            <a:off x="7861300" y="1004887"/>
            <a:ext cx="2286000" cy="4848225"/>
          </a:xfrm>
          <a:prstGeom prst="roundRect">
            <a:avLst>
              <a:gd name="adj" fmla="val 750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1765845229"/>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evice Mockup with Backgroud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30AC0-F60B-48F3-AF96-3C76B04353FE}"/>
              </a:ext>
            </a:extLst>
          </p:cNvPr>
          <p:cNvSpPr>
            <a:spLocks noGrp="1"/>
          </p:cNvSpPr>
          <p:nvPr>
            <p:ph type="pic" sz="quarter" idx="10" hasCustomPrompt="1"/>
          </p:nvPr>
        </p:nvSpPr>
        <p:spPr>
          <a:xfrm>
            <a:off x="0" y="0"/>
            <a:ext cx="90043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
        <p:nvSpPr>
          <p:cNvPr id="4" name="Picture Placeholder 4">
            <a:extLst>
              <a:ext uri="{FF2B5EF4-FFF2-40B4-BE49-F238E27FC236}">
                <a16:creationId xmlns:a16="http://schemas.microsoft.com/office/drawing/2014/main" id="{0A9F23D8-7EBB-4DD0-915F-71A388D65FCB}"/>
              </a:ext>
            </a:extLst>
          </p:cNvPr>
          <p:cNvSpPr>
            <a:spLocks noGrp="1"/>
          </p:cNvSpPr>
          <p:nvPr>
            <p:ph type="pic" sz="quarter" idx="11" hasCustomPrompt="1"/>
          </p:nvPr>
        </p:nvSpPr>
        <p:spPr>
          <a:xfrm>
            <a:off x="6683102" y="1779580"/>
            <a:ext cx="4626637" cy="292836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US" dirty="0"/>
              <a:t>Insert your image here</a:t>
            </a:r>
            <a:endParaRPr lang="en-MY" dirty="0"/>
          </a:p>
        </p:txBody>
      </p:sp>
    </p:spTree>
    <p:extLst>
      <p:ext uri="{BB962C8B-B14F-4D97-AF65-F5344CB8AC3E}">
        <p14:creationId xmlns:p14="http://schemas.microsoft.com/office/powerpoint/2010/main" val="3165327203"/>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ice Mockup - Page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7699851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antt Chart -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E9CAA70-475F-4852-9832-842B7F6A1A18}"/>
              </a:ext>
            </a:extLst>
          </p:cNvPr>
          <p:cNvSpPr>
            <a:spLocks noGrp="1"/>
          </p:cNvSpPr>
          <p:nvPr>
            <p:ph type="pic" sz="quarter" idx="10" hasCustomPrompt="1"/>
          </p:nvPr>
        </p:nvSpPr>
        <p:spPr>
          <a:xfrm>
            <a:off x="364984" y="256478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8" name="Picture Placeholder 16">
            <a:extLst>
              <a:ext uri="{FF2B5EF4-FFF2-40B4-BE49-F238E27FC236}">
                <a16:creationId xmlns:a16="http://schemas.microsoft.com/office/drawing/2014/main" id="{5CFD7B86-D2C3-4737-8CDD-1C0EB569FCD7}"/>
              </a:ext>
            </a:extLst>
          </p:cNvPr>
          <p:cNvSpPr>
            <a:spLocks noGrp="1"/>
          </p:cNvSpPr>
          <p:nvPr>
            <p:ph type="pic" sz="quarter" idx="11" hasCustomPrompt="1"/>
          </p:nvPr>
        </p:nvSpPr>
        <p:spPr>
          <a:xfrm>
            <a:off x="364984" y="3182879"/>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19" name="Picture Placeholder 16">
            <a:extLst>
              <a:ext uri="{FF2B5EF4-FFF2-40B4-BE49-F238E27FC236}">
                <a16:creationId xmlns:a16="http://schemas.microsoft.com/office/drawing/2014/main" id="{042AF60C-CF1E-40A9-8D3D-BCBF81728CE6}"/>
              </a:ext>
            </a:extLst>
          </p:cNvPr>
          <p:cNvSpPr>
            <a:spLocks noGrp="1"/>
          </p:cNvSpPr>
          <p:nvPr>
            <p:ph type="pic" sz="quarter" idx="12" hasCustomPrompt="1"/>
          </p:nvPr>
        </p:nvSpPr>
        <p:spPr>
          <a:xfrm>
            <a:off x="363707" y="3819583"/>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0" name="Picture Placeholder 16">
            <a:extLst>
              <a:ext uri="{FF2B5EF4-FFF2-40B4-BE49-F238E27FC236}">
                <a16:creationId xmlns:a16="http://schemas.microsoft.com/office/drawing/2014/main" id="{5FB262FE-4934-444B-B452-00C7428688F5}"/>
              </a:ext>
            </a:extLst>
          </p:cNvPr>
          <p:cNvSpPr>
            <a:spLocks noGrp="1"/>
          </p:cNvSpPr>
          <p:nvPr>
            <p:ph type="pic" sz="quarter" idx="13" hasCustomPrompt="1"/>
          </p:nvPr>
        </p:nvSpPr>
        <p:spPr>
          <a:xfrm>
            <a:off x="363707" y="4437677"/>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1" name="Picture Placeholder 16">
            <a:extLst>
              <a:ext uri="{FF2B5EF4-FFF2-40B4-BE49-F238E27FC236}">
                <a16:creationId xmlns:a16="http://schemas.microsoft.com/office/drawing/2014/main" id="{834D1F36-D1A2-447C-A696-225A8C9F5A7A}"/>
              </a:ext>
            </a:extLst>
          </p:cNvPr>
          <p:cNvSpPr>
            <a:spLocks noGrp="1"/>
          </p:cNvSpPr>
          <p:nvPr>
            <p:ph type="pic" sz="quarter" idx="14" hasCustomPrompt="1"/>
          </p:nvPr>
        </p:nvSpPr>
        <p:spPr>
          <a:xfrm>
            <a:off x="362430" y="5074381"/>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22" name="Picture Placeholder 16">
            <a:extLst>
              <a:ext uri="{FF2B5EF4-FFF2-40B4-BE49-F238E27FC236}">
                <a16:creationId xmlns:a16="http://schemas.microsoft.com/office/drawing/2014/main" id="{F5BD4EF0-8E44-4D39-8700-E34507910126}"/>
              </a:ext>
            </a:extLst>
          </p:cNvPr>
          <p:cNvSpPr>
            <a:spLocks noGrp="1"/>
          </p:cNvSpPr>
          <p:nvPr>
            <p:ph type="pic" sz="quarter" idx="15" hasCustomPrompt="1"/>
          </p:nvPr>
        </p:nvSpPr>
        <p:spPr>
          <a:xfrm>
            <a:off x="362430" y="5692475"/>
            <a:ext cx="457200" cy="457200"/>
          </a:xfrm>
          <a:prstGeom prst="roundRect">
            <a:avLst/>
          </a:prstGeom>
          <a:pattFill prst="wdDnDiag">
            <a:fgClr>
              <a:schemeClr val="tx1">
                <a:lumMod val="25000"/>
                <a:lumOff val="75000"/>
              </a:schemeClr>
            </a:fgClr>
            <a:bgClr>
              <a:schemeClr val="bg1"/>
            </a:bgClr>
          </a:pattFill>
        </p:spPr>
        <p:txBody>
          <a:bodyPr anchor="ctr"/>
          <a:lstStyle>
            <a:lvl1pPr algn="ctr">
              <a:buNone/>
              <a:defRPr sz="6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99038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6096000" cy="6858000"/>
          </a:xfrm>
          <a:prstGeom prst="rect">
            <a:avLst/>
          </a:prstGeom>
          <a:pattFill prst="wdDnDiag">
            <a:fgClr>
              <a:schemeClr val="bg1">
                <a:lumMod val="8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3109321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antt Chart - Image 2">
    <p:spTree>
      <p:nvGrpSpPr>
        <p:cNvPr id="1" name=""/>
        <p:cNvGrpSpPr/>
        <p:nvPr/>
      </p:nvGrpSpPr>
      <p:grpSpPr>
        <a:xfrm>
          <a:off x="0" y="0"/>
          <a:ext cx="0" cy="0"/>
          <a:chOff x="0" y="0"/>
          <a:chExt cx="0" cy="0"/>
        </a:xfrm>
      </p:grpSpPr>
      <p:sp>
        <p:nvSpPr>
          <p:cNvPr id="27" name="Picture Placeholder 16">
            <a:extLst>
              <a:ext uri="{FF2B5EF4-FFF2-40B4-BE49-F238E27FC236}">
                <a16:creationId xmlns:a16="http://schemas.microsoft.com/office/drawing/2014/main" id="{80655835-718E-45C2-8118-17DAB95011E0}"/>
              </a:ext>
            </a:extLst>
          </p:cNvPr>
          <p:cNvSpPr>
            <a:spLocks noGrp="1"/>
          </p:cNvSpPr>
          <p:nvPr>
            <p:ph type="pic" sz="quarter" idx="10" hasCustomPrompt="1"/>
          </p:nvPr>
        </p:nvSpPr>
        <p:spPr>
          <a:xfrm>
            <a:off x="1037080" y="265903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8" name="Picture Placeholder 16">
            <a:extLst>
              <a:ext uri="{FF2B5EF4-FFF2-40B4-BE49-F238E27FC236}">
                <a16:creationId xmlns:a16="http://schemas.microsoft.com/office/drawing/2014/main" id="{219F13BC-EE52-4722-B4E1-E89554DB1043}"/>
              </a:ext>
            </a:extLst>
          </p:cNvPr>
          <p:cNvSpPr>
            <a:spLocks noGrp="1"/>
          </p:cNvSpPr>
          <p:nvPr>
            <p:ph type="pic" sz="quarter" idx="16" hasCustomPrompt="1"/>
          </p:nvPr>
        </p:nvSpPr>
        <p:spPr>
          <a:xfrm>
            <a:off x="1028788" y="329452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29" name="Picture Placeholder 16">
            <a:extLst>
              <a:ext uri="{FF2B5EF4-FFF2-40B4-BE49-F238E27FC236}">
                <a16:creationId xmlns:a16="http://schemas.microsoft.com/office/drawing/2014/main" id="{07D1E21B-3D6E-4689-B332-96A15BF63FFD}"/>
              </a:ext>
            </a:extLst>
          </p:cNvPr>
          <p:cNvSpPr>
            <a:spLocks noGrp="1"/>
          </p:cNvSpPr>
          <p:nvPr>
            <p:ph type="pic" sz="quarter" idx="17" hasCustomPrompt="1"/>
          </p:nvPr>
        </p:nvSpPr>
        <p:spPr>
          <a:xfrm>
            <a:off x="2557014" y="398079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0" name="Picture Placeholder 16">
            <a:extLst>
              <a:ext uri="{FF2B5EF4-FFF2-40B4-BE49-F238E27FC236}">
                <a16:creationId xmlns:a16="http://schemas.microsoft.com/office/drawing/2014/main" id="{9E0A6D63-1689-45D1-B9D4-902BE8A3CF05}"/>
              </a:ext>
            </a:extLst>
          </p:cNvPr>
          <p:cNvSpPr>
            <a:spLocks noGrp="1"/>
          </p:cNvSpPr>
          <p:nvPr>
            <p:ph type="pic" sz="quarter" idx="18" hasCustomPrompt="1"/>
          </p:nvPr>
        </p:nvSpPr>
        <p:spPr>
          <a:xfrm>
            <a:off x="4022427" y="4616617"/>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1" name="Picture Placeholder 16">
            <a:extLst>
              <a:ext uri="{FF2B5EF4-FFF2-40B4-BE49-F238E27FC236}">
                <a16:creationId xmlns:a16="http://schemas.microsoft.com/office/drawing/2014/main" id="{4A32DFA3-9DE7-4302-8E4C-7D3FD1850188}"/>
              </a:ext>
            </a:extLst>
          </p:cNvPr>
          <p:cNvSpPr>
            <a:spLocks noGrp="1"/>
          </p:cNvSpPr>
          <p:nvPr>
            <p:ph type="pic" sz="quarter" idx="19" hasCustomPrompt="1"/>
          </p:nvPr>
        </p:nvSpPr>
        <p:spPr>
          <a:xfrm>
            <a:off x="2557014" y="5265712"/>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2" name="Picture Placeholder 16">
            <a:extLst>
              <a:ext uri="{FF2B5EF4-FFF2-40B4-BE49-F238E27FC236}">
                <a16:creationId xmlns:a16="http://schemas.microsoft.com/office/drawing/2014/main" id="{B11257A7-82E3-431F-BFD0-AB7EE11FA626}"/>
              </a:ext>
            </a:extLst>
          </p:cNvPr>
          <p:cNvSpPr>
            <a:spLocks noGrp="1"/>
          </p:cNvSpPr>
          <p:nvPr>
            <p:ph type="pic" sz="quarter" idx="20" hasCustomPrompt="1"/>
          </p:nvPr>
        </p:nvSpPr>
        <p:spPr>
          <a:xfrm>
            <a:off x="4052446" y="5901841"/>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3" name="Picture Placeholder 16">
            <a:extLst>
              <a:ext uri="{FF2B5EF4-FFF2-40B4-BE49-F238E27FC236}">
                <a16:creationId xmlns:a16="http://schemas.microsoft.com/office/drawing/2014/main" id="{01113949-4675-469F-BAF8-BEF3EA355F93}"/>
              </a:ext>
            </a:extLst>
          </p:cNvPr>
          <p:cNvSpPr>
            <a:spLocks noGrp="1"/>
          </p:cNvSpPr>
          <p:nvPr>
            <p:ph type="pic" sz="quarter" idx="21" hasCustomPrompt="1"/>
          </p:nvPr>
        </p:nvSpPr>
        <p:spPr>
          <a:xfrm>
            <a:off x="7139776" y="2633578"/>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4" name="Picture Placeholder 16">
            <a:extLst>
              <a:ext uri="{FF2B5EF4-FFF2-40B4-BE49-F238E27FC236}">
                <a16:creationId xmlns:a16="http://schemas.microsoft.com/office/drawing/2014/main" id="{BDC82B4A-B69B-4D78-BF33-5F81B2707952}"/>
              </a:ext>
            </a:extLst>
          </p:cNvPr>
          <p:cNvSpPr>
            <a:spLocks noGrp="1"/>
          </p:cNvSpPr>
          <p:nvPr>
            <p:ph type="pic" sz="quarter" idx="22" hasCustomPrompt="1"/>
          </p:nvPr>
        </p:nvSpPr>
        <p:spPr>
          <a:xfrm>
            <a:off x="7732746" y="5923826"/>
            <a:ext cx="365760" cy="365760"/>
          </a:xfrm>
          <a:prstGeom prst="roundRect">
            <a:avLst/>
          </a:prstGeom>
          <a:pattFill prst="wdDnDiag">
            <a:fgClr>
              <a:schemeClr val="tx1">
                <a:lumMod val="25000"/>
                <a:lumOff val="75000"/>
              </a:schemeClr>
            </a:fgClr>
            <a:bgClr>
              <a:schemeClr val="bg1"/>
            </a:bgClr>
          </a:pattFill>
        </p:spPr>
        <p:txBody>
          <a:bodyPr anchor="ctr"/>
          <a:lstStyle>
            <a:lvl1pPr algn="ctr">
              <a:buNone/>
              <a:defRPr sz="400"/>
            </a:lvl1pPr>
          </a:lstStyle>
          <a:p>
            <a:r>
              <a:rPr lang="en-US"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0876905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 Image right Sma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8124000" y="0"/>
            <a:ext cx="4068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51798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 Image right Bi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A001B6B-61E7-449B-995B-5BB71D1D3412}"/>
              </a:ext>
            </a:extLst>
          </p:cNvPr>
          <p:cNvSpPr>
            <a:spLocks noGrp="1"/>
          </p:cNvSpPr>
          <p:nvPr>
            <p:ph type="pic" sz="quarter" idx="11" hasCustomPrompt="1"/>
          </p:nvPr>
        </p:nvSpPr>
        <p:spPr>
          <a:xfrm>
            <a:off x="4068000" y="0"/>
            <a:ext cx="8124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196411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 Landscap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4572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649299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 Landscap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4297679"/>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403981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 Landscape Image 3">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332508" y="290945"/>
            <a:ext cx="11521441" cy="5303520"/>
          </a:xfrm>
          <a:prstGeom prst="roundRect">
            <a:avLst>
              <a:gd name="adj" fmla="val 2741"/>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197130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 Landscape Image 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8978899"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62854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Image right Small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85F1E1-418A-4F38-BDF5-3FFD16E0C3DD}"/>
              </a:ext>
            </a:extLst>
          </p:cNvPr>
          <p:cNvSpPr>
            <a:spLocks noGrp="1"/>
          </p:cNvSpPr>
          <p:nvPr>
            <p:ph type="pic" sz="quarter" idx="10" hasCustomPrompt="1"/>
          </p:nvPr>
        </p:nvSpPr>
        <p:spPr>
          <a:xfrm>
            <a:off x="7057200" y="609600"/>
            <a:ext cx="4664900" cy="5651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7387656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rvice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7345594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rvice Image 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58C30A5B-9ABD-4A54-A8B8-FBEAAD0C9D49}"/>
              </a:ext>
            </a:extLst>
          </p:cNvPr>
          <p:cNvSpPr>
            <a:spLocks noGrp="1"/>
          </p:cNvSpPr>
          <p:nvPr>
            <p:ph type="pic" sz="quarter" idx="12" hasCustomPrompt="1"/>
          </p:nvPr>
        </p:nvSpPr>
        <p:spPr>
          <a:xfrm>
            <a:off x="929951" y="1017725"/>
            <a:ext cx="10332098" cy="2339835"/>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3084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enter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bg1">
                <a:lumMod val="85000"/>
              </a:schemeClr>
            </a:fgClr>
            <a:bgClr>
              <a:schemeClr val="bg1"/>
            </a:bgClr>
          </a:pattFill>
        </p:spPr>
        <p:txBody>
          <a:bodyPr anchor="ct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641634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rvice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495800" y="1828800"/>
            <a:ext cx="3200400" cy="3200400"/>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25" name="Picture Placeholder 8">
            <a:extLst>
              <a:ext uri="{FF2B5EF4-FFF2-40B4-BE49-F238E27FC236}">
                <a16:creationId xmlns:a16="http://schemas.microsoft.com/office/drawing/2014/main" id="{86CCFE5E-4465-478F-AD56-3075ADA085AB}"/>
              </a:ext>
            </a:extLst>
          </p:cNvPr>
          <p:cNvSpPr>
            <a:spLocks noGrp="1"/>
          </p:cNvSpPr>
          <p:nvPr>
            <p:ph type="pic" sz="quarter" idx="11" hasCustomPrompt="1"/>
          </p:nvPr>
        </p:nvSpPr>
        <p:spPr>
          <a:xfrm>
            <a:off x="2595753" y="659275"/>
            <a:ext cx="1371600" cy="13716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400"/>
            </a:lvl1pPr>
          </a:lstStyle>
          <a:p>
            <a:r>
              <a:rPr lang="en-US" dirty="0"/>
              <a:t>Image</a:t>
            </a:r>
          </a:p>
        </p:txBody>
      </p:sp>
      <p:sp>
        <p:nvSpPr>
          <p:cNvPr id="26" name="Picture Placeholder 8">
            <a:extLst>
              <a:ext uri="{FF2B5EF4-FFF2-40B4-BE49-F238E27FC236}">
                <a16:creationId xmlns:a16="http://schemas.microsoft.com/office/drawing/2014/main" id="{9AF4D747-5049-455A-821A-26743DF45B90}"/>
              </a:ext>
            </a:extLst>
          </p:cNvPr>
          <p:cNvSpPr>
            <a:spLocks noGrp="1"/>
          </p:cNvSpPr>
          <p:nvPr>
            <p:ph type="pic" sz="quarter" idx="12" hasCustomPrompt="1"/>
          </p:nvPr>
        </p:nvSpPr>
        <p:spPr>
          <a:xfrm>
            <a:off x="1643605" y="2743200"/>
            <a:ext cx="1371600" cy="13716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400"/>
            </a:lvl1pPr>
          </a:lstStyle>
          <a:p>
            <a:r>
              <a:rPr lang="en-US" dirty="0"/>
              <a:t>Image</a:t>
            </a:r>
          </a:p>
        </p:txBody>
      </p:sp>
      <p:sp>
        <p:nvSpPr>
          <p:cNvPr id="27" name="Picture Placeholder 8">
            <a:extLst>
              <a:ext uri="{FF2B5EF4-FFF2-40B4-BE49-F238E27FC236}">
                <a16:creationId xmlns:a16="http://schemas.microsoft.com/office/drawing/2014/main" id="{F54EE46D-6F7C-48A1-9B53-A0F9B48B8821}"/>
              </a:ext>
            </a:extLst>
          </p:cNvPr>
          <p:cNvSpPr>
            <a:spLocks noGrp="1"/>
          </p:cNvSpPr>
          <p:nvPr>
            <p:ph type="pic" sz="quarter" idx="13" hasCustomPrompt="1"/>
          </p:nvPr>
        </p:nvSpPr>
        <p:spPr>
          <a:xfrm>
            <a:off x="2595753" y="4819649"/>
            <a:ext cx="1371600" cy="13716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400"/>
            </a:lvl1pPr>
          </a:lstStyle>
          <a:p>
            <a:r>
              <a:rPr lang="en-US" dirty="0"/>
              <a:t>Image</a:t>
            </a:r>
          </a:p>
        </p:txBody>
      </p:sp>
      <p:sp>
        <p:nvSpPr>
          <p:cNvPr id="28" name="Picture Placeholder 8">
            <a:extLst>
              <a:ext uri="{FF2B5EF4-FFF2-40B4-BE49-F238E27FC236}">
                <a16:creationId xmlns:a16="http://schemas.microsoft.com/office/drawing/2014/main" id="{7063917B-42F6-4602-8015-828D2A65B3E4}"/>
              </a:ext>
            </a:extLst>
          </p:cNvPr>
          <p:cNvSpPr>
            <a:spLocks noGrp="1"/>
          </p:cNvSpPr>
          <p:nvPr>
            <p:ph type="pic" sz="quarter" idx="14" hasCustomPrompt="1"/>
          </p:nvPr>
        </p:nvSpPr>
        <p:spPr>
          <a:xfrm>
            <a:off x="8211403" y="659275"/>
            <a:ext cx="1371600" cy="1371600"/>
          </a:xfrm>
          <a:prstGeom prst="ellipse">
            <a:avLst/>
          </a:prstGeom>
          <a:pattFill prst="wdDnDiag">
            <a:fgClr>
              <a:schemeClr val="tx1">
                <a:lumMod val="25000"/>
                <a:lumOff val="75000"/>
              </a:schemeClr>
            </a:fgClr>
            <a:bgClr>
              <a:schemeClr val="bg1"/>
            </a:bgClr>
          </a:pattFill>
          <a:ln w="63500">
            <a:solidFill>
              <a:schemeClr val="accent6"/>
            </a:solidFill>
          </a:ln>
        </p:spPr>
        <p:txBody>
          <a:bodyPr anchor="ctr"/>
          <a:lstStyle>
            <a:lvl1pPr algn="ctr">
              <a:buNone/>
              <a:defRPr sz="1400"/>
            </a:lvl1pPr>
          </a:lstStyle>
          <a:p>
            <a:r>
              <a:rPr lang="en-US" dirty="0"/>
              <a:t>Image</a:t>
            </a:r>
          </a:p>
        </p:txBody>
      </p:sp>
      <p:sp>
        <p:nvSpPr>
          <p:cNvPr id="29" name="Picture Placeholder 8">
            <a:extLst>
              <a:ext uri="{FF2B5EF4-FFF2-40B4-BE49-F238E27FC236}">
                <a16:creationId xmlns:a16="http://schemas.microsoft.com/office/drawing/2014/main" id="{D734A5F4-670F-499D-9275-514984F0622B}"/>
              </a:ext>
            </a:extLst>
          </p:cNvPr>
          <p:cNvSpPr>
            <a:spLocks noGrp="1"/>
          </p:cNvSpPr>
          <p:nvPr>
            <p:ph type="pic" sz="quarter" idx="15" hasCustomPrompt="1"/>
          </p:nvPr>
        </p:nvSpPr>
        <p:spPr>
          <a:xfrm>
            <a:off x="9176795" y="2743200"/>
            <a:ext cx="1371600" cy="13716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400"/>
            </a:lvl1pPr>
          </a:lstStyle>
          <a:p>
            <a:r>
              <a:rPr lang="en-US" dirty="0"/>
              <a:t>Image</a:t>
            </a:r>
          </a:p>
        </p:txBody>
      </p:sp>
      <p:sp>
        <p:nvSpPr>
          <p:cNvPr id="30" name="Picture Placeholder 8">
            <a:extLst>
              <a:ext uri="{FF2B5EF4-FFF2-40B4-BE49-F238E27FC236}">
                <a16:creationId xmlns:a16="http://schemas.microsoft.com/office/drawing/2014/main" id="{F91236F8-7084-49E3-AC85-8EB80F97C988}"/>
              </a:ext>
            </a:extLst>
          </p:cNvPr>
          <p:cNvSpPr>
            <a:spLocks noGrp="1"/>
          </p:cNvSpPr>
          <p:nvPr>
            <p:ph type="pic" sz="quarter" idx="16" hasCustomPrompt="1"/>
          </p:nvPr>
        </p:nvSpPr>
        <p:spPr>
          <a:xfrm>
            <a:off x="8211403" y="4819649"/>
            <a:ext cx="1371600" cy="13716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400"/>
            </a:lvl1pPr>
          </a:lstStyle>
          <a:p>
            <a:r>
              <a:rPr lang="en-US" dirty="0"/>
              <a:t>Image</a:t>
            </a:r>
          </a:p>
        </p:txBody>
      </p:sp>
    </p:spTree>
    <p:extLst>
      <p:ext uri="{BB962C8B-B14F-4D97-AF65-F5344CB8AC3E}">
        <p14:creationId xmlns:p14="http://schemas.microsoft.com/office/powerpoint/2010/main" val="30425377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rvice Image 5">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5AC70F4-E565-4A37-8E46-2B8C546F621E}"/>
              </a:ext>
            </a:extLst>
          </p:cNvPr>
          <p:cNvSpPr>
            <a:spLocks noGrp="1"/>
          </p:cNvSpPr>
          <p:nvPr userDrawn="1">
            <p:ph type="pic" sz="quarter" idx="10" hasCustomPrompt="1"/>
          </p:nvPr>
        </p:nvSpPr>
        <p:spPr>
          <a:xfrm>
            <a:off x="3512769" y="845768"/>
            <a:ext cx="2468495" cy="2468880"/>
          </a:xfrm>
          <a:custGeom>
            <a:avLst/>
            <a:gdLst>
              <a:gd name="connsiteX0" fmla="*/ 2032405 w 2032406"/>
              <a:gd name="connsiteY0" fmla="*/ 0 h 2033462"/>
              <a:gd name="connsiteX1" fmla="*/ 2032405 w 2032406"/>
              <a:gd name="connsiteY1" fmla="*/ 993220 h 2033462"/>
              <a:gd name="connsiteX2" fmla="*/ 2032405 w 2032406"/>
              <a:gd name="connsiteY2" fmla="*/ 1073682 h 2033462"/>
              <a:gd name="connsiteX3" fmla="*/ 2032406 w 2032406"/>
              <a:gd name="connsiteY3" fmla="*/ 1073682 h 2033462"/>
              <a:gd name="connsiteX4" fmla="*/ 2032406 w 2032406"/>
              <a:gd name="connsiteY4" fmla="*/ 1242628 h 2033462"/>
              <a:gd name="connsiteX5" fmla="*/ 2032406 w 2032406"/>
              <a:gd name="connsiteY5" fmla="*/ 1390485 h 2033462"/>
              <a:gd name="connsiteX6" fmla="*/ 2032406 w 2032406"/>
              <a:gd name="connsiteY6" fmla="*/ 1518658 h 2033462"/>
              <a:gd name="connsiteX7" fmla="*/ 2032406 w 2032406"/>
              <a:gd name="connsiteY7" fmla="*/ 1628555 h 2033462"/>
              <a:gd name="connsiteX8" fmla="*/ 2032406 w 2032406"/>
              <a:gd name="connsiteY8" fmla="*/ 1721580 h 2033462"/>
              <a:gd name="connsiteX9" fmla="*/ 2032406 w 2032406"/>
              <a:gd name="connsiteY9" fmla="*/ 1799141 h 2033462"/>
              <a:gd name="connsiteX10" fmla="*/ 2032406 w 2032406"/>
              <a:gd name="connsiteY10" fmla="*/ 1862642 h 2033462"/>
              <a:gd name="connsiteX11" fmla="*/ 2032406 w 2032406"/>
              <a:gd name="connsiteY11" fmla="*/ 1913490 h 2033462"/>
              <a:gd name="connsiteX12" fmla="*/ 2032406 w 2032406"/>
              <a:gd name="connsiteY12" fmla="*/ 1953090 h 2033462"/>
              <a:gd name="connsiteX13" fmla="*/ 2032406 w 2032406"/>
              <a:gd name="connsiteY13" fmla="*/ 1982849 h 2033462"/>
              <a:gd name="connsiteX14" fmla="*/ 2032406 w 2032406"/>
              <a:gd name="connsiteY14" fmla="*/ 2004172 h 2033462"/>
              <a:gd name="connsiteX15" fmla="*/ 2032406 w 2032406"/>
              <a:gd name="connsiteY15" fmla="*/ 2018466 h 2033462"/>
              <a:gd name="connsiteX16" fmla="*/ 2032406 w 2032406"/>
              <a:gd name="connsiteY16" fmla="*/ 2031588 h 2033462"/>
              <a:gd name="connsiteX17" fmla="*/ 2032406 w 2032406"/>
              <a:gd name="connsiteY17" fmla="*/ 2033462 h 2033462"/>
              <a:gd name="connsiteX18" fmla="*/ 1924268 w 2032406"/>
              <a:gd name="connsiteY18" fmla="*/ 2033462 h 2033462"/>
              <a:gd name="connsiteX19" fmla="*/ 1824574 w 2032406"/>
              <a:gd name="connsiteY19" fmla="*/ 2033462 h 2033462"/>
              <a:gd name="connsiteX20" fmla="*/ 1732981 w 2032406"/>
              <a:gd name="connsiteY20" fmla="*/ 2033462 h 2033462"/>
              <a:gd name="connsiteX21" fmla="*/ 1649145 w 2032406"/>
              <a:gd name="connsiteY21" fmla="*/ 2033462 h 2033462"/>
              <a:gd name="connsiteX22" fmla="*/ 1503371 w 2032406"/>
              <a:gd name="connsiteY22" fmla="*/ 2033462 h 2033462"/>
              <a:gd name="connsiteX23" fmla="*/ 1384508 w 2032406"/>
              <a:gd name="connsiteY23" fmla="*/ 2033462 h 2033462"/>
              <a:gd name="connsiteX24" fmla="*/ 1313344 w 2032406"/>
              <a:gd name="connsiteY24" fmla="*/ 2033462 h 2033462"/>
              <a:gd name="connsiteX25" fmla="*/ 1306948 w 2032406"/>
              <a:gd name="connsiteY25" fmla="*/ 2033462 h 2033462"/>
              <a:gd name="connsiteX26" fmla="*/ 1243446 w 2032406"/>
              <a:gd name="connsiteY26" fmla="*/ 2033462 h 2033462"/>
              <a:gd name="connsiteX27" fmla="*/ 1194026 w 2032406"/>
              <a:gd name="connsiteY27" fmla="*/ 2033462 h 2033462"/>
              <a:gd name="connsiteX28" fmla="*/ 1192599 w 2032406"/>
              <a:gd name="connsiteY28" fmla="*/ 2033462 h 2033462"/>
              <a:gd name="connsiteX29" fmla="*/ 1152999 w 2032406"/>
              <a:gd name="connsiteY29" fmla="*/ 2033462 h 2033462"/>
              <a:gd name="connsiteX30" fmla="*/ 1123240 w 2032406"/>
              <a:gd name="connsiteY30" fmla="*/ 2033462 h 2033462"/>
              <a:gd name="connsiteX31" fmla="*/ 1101917 w 2032406"/>
              <a:gd name="connsiteY31" fmla="*/ 2033462 h 2033462"/>
              <a:gd name="connsiteX32" fmla="*/ 1087623 w 2032406"/>
              <a:gd name="connsiteY32" fmla="*/ 2033462 h 2033462"/>
              <a:gd name="connsiteX33" fmla="*/ 1082162 w 2032406"/>
              <a:gd name="connsiteY33" fmla="*/ 2033462 h 2033462"/>
              <a:gd name="connsiteX34" fmla="*/ 1074501 w 2032406"/>
              <a:gd name="connsiteY34" fmla="*/ 2033462 h 2033462"/>
              <a:gd name="connsiteX35" fmla="*/ 1072626 w 2032406"/>
              <a:gd name="connsiteY35" fmla="*/ 2033462 h 2033462"/>
              <a:gd name="connsiteX36" fmla="*/ 879838 w 2032406"/>
              <a:gd name="connsiteY36" fmla="*/ 2033462 h 2033462"/>
              <a:gd name="connsiteX37" fmla="*/ 724964 w 2032406"/>
              <a:gd name="connsiteY37" fmla="*/ 2033462 h 2033462"/>
              <a:gd name="connsiteX38" fmla="*/ 589423 w 2032406"/>
              <a:gd name="connsiteY38" fmla="*/ 2033462 h 2033462"/>
              <a:gd name="connsiteX39" fmla="*/ 471925 w 2032406"/>
              <a:gd name="connsiteY39" fmla="*/ 2033462 h 2033462"/>
              <a:gd name="connsiteX40" fmla="*/ 371182 w 2032406"/>
              <a:gd name="connsiteY40" fmla="*/ 2033462 h 2033462"/>
              <a:gd name="connsiteX41" fmla="*/ 285904 w 2032406"/>
              <a:gd name="connsiteY41" fmla="*/ 2033462 h 2033462"/>
              <a:gd name="connsiteX42" fmla="*/ 214804 w 2032406"/>
              <a:gd name="connsiteY42" fmla="*/ 2033462 h 2033462"/>
              <a:gd name="connsiteX43" fmla="*/ 156592 w 2032406"/>
              <a:gd name="connsiteY43" fmla="*/ 2033462 h 2033462"/>
              <a:gd name="connsiteX44" fmla="*/ 109980 w 2032406"/>
              <a:gd name="connsiteY44" fmla="*/ 2033462 h 2033462"/>
              <a:gd name="connsiteX45" fmla="*/ 73678 w 2032406"/>
              <a:gd name="connsiteY45" fmla="*/ 2033462 h 2033462"/>
              <a:gd name="connsiteX46" fmla="*/ 46398 w 2032406"/>
              <a:gd name="connsiteY46" fmla="*/ 2033462 h 2033462"/>
              <a:gd name="connsiteX47" fmla="*/ 26851 w 2032406"/>
              <a:gd name="connsiteY47" fmla="*/ 2033462 h 2033462"/>
              <a:gd name="connsiteX48" fmla="*/ 13748 w 2032406"/>
              <a:gd name="connsiteY48" fmla="*/ 2033462 h 2033462"/>
              <a:gd name="connsiteX49" fmla="*/ 1719 w 2032406"/>
              <a:gd name="connsiteY49" fmla="*/ 2033462 h 2033462"/>
              <a:gd name="connsiteX50" fmla="*/ 0 w 2032406"/>
              <a:gd name="connsiteY50" fmla="*/ 2033462 h 2033462"/>
              <a:gd name="connsiteX51" fmla="*/ 2032405 w 2032406"/>
              <a:gd name="connsiteY51"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032406" h="2033462">
                <a:moveTo>
                  <a:pt x="2032405" y="0"/>
                </a:moveTo>
                <a:cubicBezTo>
                  <a:pt x="2032405" y="492760"/>
                  <a:pt x="2032405" y="800735"/>
                  <a:pt x="2032405" y="993220"/>
                </a:cubicBezTo>
                <a:lnTo>
                  <a:pt x="2032405" y="1073682"/>
                </a:lnTo>
                <a:lnTo>
                  <a:pt x="2032406" y="1073682"/>
                </a:lnTo>
                <a:lnTo>
                  <a:pt x="2032406" y="1242628"/>
                </a:lnTo>
                <a:lnTo>
                  <a:pt x="2032406" y="1390485"/>
                </a:lnTo>
                <a:lnTo>
                  <a:pt x="2032406" y="1518658"/>
                </a:lnTo>
                <a:lnTo>
                  <a:pt x="2032406" y="1628555"/>
                </a:lnTo>
                <a:lnTo>
                  <a:pt x="2032406" y="1721580"/>
                </a:lnTo>
                <a:lnTo>
                  <a:pt x="2032406" y="1799141"/>
                </a:lnTo>
                <a:lnTo>
                  <a:pt x="2032406" y="1862642"/>
                </a:lnTo>
                <a:lnTo>
                  <a:pt x="2032406" y="1913490"/>
                </a:lnTo>
                <a:lnTo>
                  <a:pt x="2032406" y="1953090"/>
                </a:lnTo>
                <a:lnTo>
                  <a:pt x="2032406" y="1982849"/>
                </a:lnTo>
                <a:lnTo>
                  <a:pt x="2032406" y="2004172"/>
                </a:lnTo>
                <a:lnTo>
                  <a:pt x="2032406" y="2018466"/>
                </a:lnTo>
                <a:lnTo>
                  <a:pt x="2032406" y="2031588"/>
                </a:lnTo>
                <a:lnTo>
                  <a:pt x="2032406" y="2033462"/>
                </a:lnTo>
                <a:lnTo>
                  <a:pt x="1924268" y="2033462"/>
                </a:lnTo>
                <a:lnTo>
                  <a:pt x="1824574" y="2033462"/>
                </a:lnTo>
                <a:lnTo>
                  <a:pt x="1732981" y="2033462"/>
                </a:lnTo>
                <a:lnTo>
                  <a:pt x="1649145" y="2033462"/>
                </a:lnTo>
                <a:lnTo>
                  <a:pt x="1503371" y="2033462"/>
                </a:lnTo>
                <a:lnTo>
                  <a:pt x="1384508" y="2033462"/>
                </a:lnTo>
                <a:lnTo>
                  <a:pt x="1313344" y="2033462"/>
                </a:lnTo>
                <a:lnTo>
                  <a:pt x="1306948" y="2033462"/>
                </a:lnTo>
                <a:lnTo>
                  <a:pt x="1243446" y="2033462"/>
                </a:lnTo>
                <a:lnTo>
                  <a:pt x="1194026" y="2033462"/>
                </a:lnTo>
                <a:lnTo>
                  <a:pt x="1192599" y="2033462"/>
                </a:lnTo>
                <a:lnTo>
                  <a:pt x="1152999" y="2033462"/>
                </a:lnTo>
                <a:lnTo>
                  <a:pt x="1123240" y="2033462"/>
                </a:lnTo>
                <a:lnTo>
                  <a:pt x="1101917" y="2033462"/>
                </a:lnTo>
                <a:lnTo>
                  <a:pt x="1087623" y="2033462"/>
                </a:lnTo>
                <a:lnTo>
                  <a:pt x="1082162" y="2033462"/>
                </a:lnTo>
                <a:lnTo>
                  <a:pt x="1074501" y="2033462"/>
                </a:lnTo>
                <a:lnTo>
                  <a:pt x="1072626" y="2033462"/>
                </a:lnTo>
                <a:lnTo>
                  <a:pt x="879838" y="2033462"/>
                </a:lnTo>
                <a:lnTo>
                  <a:pt x="724964" y="2033462"/>
                </a:lnTo>
                <a:lnTo>
                  <a:pt x="589423" y="2033462"/>
                </a:lnTo>
                <a:lnTo>
                  <a:pt x="471925" y="2033462"/>
                </a:lnTo>
                <a:lnTo>
                  <a:pt x="371182" y="2033462"/>
                </a:lnTo>
                <a:lnTo>
                  <a:pt x="285904" y="2033462"/>
                </a:lnTo>
                <a:lnTo>
                  <a:pt x="214804" y="2033462"/>
                </a:lnTo>
                <a:lnTo>
                  <a:pt x="156592" y="2033462"/>
                </a:lnTo>
                <a:lnTo>
                  <a:pt x="109980" y="2033462"/>
                </a:lnTo>
                <a:lnTo>
                  <a:pt x="73678" y="2033462"/>
                </a:lnTo>
                <a:lnTo>
                  <a:pt x="46398" y="2033462"/>
                </a:lnTo>
                <a:lnTo>
                  <a:pt x="26851" y="2033462"/>
                </a:lnTo>
                <a:lnTo>
                  <a:pt x="13748" y="2033462"/>
                </a:lnTo>
                <a:lnTo>
                  <a:pt x="1719" y="2033462"/>
                </a:lnTo>
                <a:lnTo>
                  <a:pt x="0" y="2033462"/>
                </a:lnTo>
                <a:cubicBezTo>
                  <a:pt x="44412" y="931033"/>
                  <a:pt x="930549" y="44436"/>
                  <a:pt x="2032405"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23" name="Picture Placeholder 22">
            <a:extLst>
              <a:ext uri="{FF2B5EF4-FFF2-40B4-BE49-F238E27FC236}">
                <a16:creationId xmlns:a16="http://schemas.microsoft.com/office/drawing/2014/main" id="{6513C730-5ACF-4B02-8DF9-722D66444C8C}"/>
              </a:ext>
            </a:extLst>
          </p:cNvPr>
          <p:cNvSpPr>
            <a:spLocks noGrp="1"/>
          </p:cNvSpPr>
          <p:nvPr userDrawn="1">
            <p:ph type="pic" sz="quarter" idx="13" hasCustomPrompt="1"/>
          </p:nvPr>
        </p:nvSpPr>
        <p:spPr>
          <a:xfrm>
            <a:off x="6202312" y="845768"/>
            <a:ext cx="2468880" cy="2468880"/>
          </a:xfrm>
          <a:custGeom>
            <a:avLst/>
            <a:gdLst>
              <a:gd name="connsiteX0" fmla="*/ 1 w 2032406"/>
              <a:gd name="connsiteY0" fmla="*/ 0 h 2033462"/>
              <a:gd name="connsiteX1" fmla="*/ 2032406 w 2032406"/>
              <a:gd name="connsiteY1" fmla="*/ 2033462 h 2033462"/>
              <a:gd name="connsiteX2" fmla="*/ 1913088 w 2032406"/>
              <a:gd name="connsiteY2" fmla="*/ 2033462 h 2033462"/>
              <a:gd name="connsiteX3" fmla="*/ 1801224 w 2032406"/>
              <a:gd name="connsiteY3" fmla="*/ 2033462 h 2033462"/>
              <a:gd name="connsiteX4" fmla="*/ 1598900 w 2032406"/>
              <a:gd name="connsiteY4" fmla="*/ 2033462 h 2033462"/>
              <a:gd name="connsiteX5" fmla="*/ 1423510 w 2032406"/>
              <a:gd name="connsiteY5" fmla="*/ 2033462 h 2033462"/>
              <a:gd name="connsiteX6" fmla="*/ 1273129 w 2032406"/>
              <a:gd name="connsiteY6" fmla="*/ 2033462 h 2033462"/>
              <a:gd name="connsiteX7" fmla="*/ 1154851 w 2032406"/>
              <a:gd name="connsiteY7" fmla="*/ 2033462 h 2033462"/>
              <a:gd name="connsiteX8" fmla="*/ 1145835 w 2032406"/>
              <a:gd name="connsiteY8" fmla="*/ 2033462 h 2033462"/>
              <a:gd name="connsiteX9" fmla="*/ 1039703 w 2032406"/>
              <a:gd name="connsiteY9" fmla="*/ 2033462 h 2033462"/>
              <a:gd name="connsiteX10" fmla="*/ 952809 w 2032406"/>
              <a:gd name="connsiteY10" fmla="*/ 2033462 h 2033462"/>
              <a:gd name="connsiteX11" fmla="*/ 951568 w 2032406"/>
              <a:gd name="connsiteY11" fmla="*/ 2033462 h 2033462"/>
              <a:gd name="connsiteX12" fmla="*/ 883230 w 2032406"/>
              <a:gd name="connsiteY12" fmla="*/ 2033462 h 2033462"/>
              <a:gd name="connsiteX13" fmla="*/ 829042 w 2032406"/>
              <a:gd name="connsiteY13" fmla="*/ 2033462 h 2033462"/>
              <a:gd name="connsiteX14" fmla="*/ 788321 w 2032406"/>
              <a:gd name="connsiteY14" fmla="*/ 2033462 h 2033462"/>
              <a:gd name="connsiteX15" fmla="*/ 773660 w 2032406"/>
              <a:gd name="connsiteY15" fmla="*/ 2033462 h 2033462"/>
              <a:gd name="connsiteX16" fmla="*/ 759142 w 2032406"/>
              <a:gd name="connsiteY16" fmla="*/ 2033462 h 2033462"/>
              <a:gd name="connsiteX17" fmla="*/ 739583 w 2032406"/>
              <a:gd name="connsiteY17" fmla="*/ 2033462 h 2033462"/>
              <a:gd name="connsiteX18" fmla="*/ 727720 w 2032406"/>
              <a:gd name="connsiteY18" fmla="*/ 2033462 h 2033462"/>
              <a:gd name="connsiteX19" fmla="*/ 721627 w 2032406"/>
              <a:gd name="connsiteY19" fmla="*/ 2033462 h 2033462"/>
              <a:gd name="connsiteX20" fmla="*/ 719062 w 2032406"/>
              <a:gd name="connsiteY20" fmla="*/ 2033462 h 2033462"/>
              <a:gd name="connsiteX21" fmla="*/ 619436 w 2032406"/>
              <a:gd name="connsiteY21" fmla="*/ 2033462 h 2033462"/>
              <a:gd name="connsiteX22" fmla="*/ 510400 w 2032406"/>
              <a:gd name="connsiteY22" fmla="*/ 2033462 h 2033462"/>
              <a:gd name="connsiteX23" fmla="*/ 414974 w 2032406"/>
              <a:gd name="connsiteY23" fmla="*/ 2033462 h 2033462"/>
              <a:gd name="connsiteX24" fmla="*/ 332251 w 2032406"/>
              <a:gd name="connsiteY24" fmla="*/ 2033462 h 2033462"/>
              <a:gd name="connsiteX25" fmla="*/ 261325 w 2032406"/>
              <a:gd name="connsiteY25" fmla="*/ 2033462 h 2033462"/>
              <a:gd name="connsiteX26" fmla="*/ 201287 w 2032406"/>
              <a:gd name="connsiteY26" fmla="*/ 2033462 h 2033462"/>
              <a:gd name="connsiteX27" fmla="*/ 151230 w 2032406"/>
              <a:gd name="connsiteY27" fmla="*/ 2033462 h 2033462"/>
              <a:gd name="connsiteX28" fmla="*/ 110246 w 2032406"/>
              <a:gd name="connsiteY28" fmla="*/ 2033462 h 2033462"/>
              <a:gd name="connsiteX29" fmla="*/ 77430 w 2032406"/>
              <a:gd name="connsiteY29" fmla="*/ 2033462 h 2033462"/>
              <a:gd name="connsiteX30" fmla="*/ 32666 w 2032406"/>
              <a:gd name="connsiteY30" fmla="*/ 2033462 h 2033462"/>
              <a:gd name="connsiteX31" fmla="*/ 9679 w 2032406"/>
              <a:gd name="connsiteY31" fmla="*/ 2033462 h 2033462"/>
              <a:gd name="connsiteX32" fmla="*/ 1210 w 2032406"/>
              <a:gd name="connsiteY32" fmla="*/ 2033462 h 2033462"/>
              <a:gd name="connsiteX33" fmla="*/ 0 w 2032406"/>
              <a:gd name="connsiteY33" fmla="*/ 2033462 h 2033462"/>
              <a:gd name="connsiteX34" fmla="*/ 0 w 2032406"/>
              <a:gd name="connsiteY34" fmla="*/ 1830179 h 2033462"/>
              <a:gd name="connsiteX35" fmla="*/ 0 w 2032406"/>
              <a:gd name="connsiteY35" fmla="*/ 1652271 h 2033462"/>
              <a:gd name="connsiteX36" fmla="*/ 0 w 2032406"/>
              <a:gd name="connsiteY36" fmla="*/ 1498047 h 2033462"/>
              <a:gd name="connsiteX37" fmla="*/ 0 w 2032406"/>
              <a:gd name="connsiteY37" fmla="*/ 1365814 h 2033462"/>
              <a:gd name="connsiteX38" fmla="*/ 0 w 2032406"/>
              <a:gd name="connsiteY38" fmla="*/ 1253881 h 2033462"/>
              <a:gd name="connsiteX39" fmla="*/ 0 w 2032406"/>
              <a:gd name="connsiteY39" fmla="*/ 1160557 h 2033462"/>
              <a:gd name="connsiteX40" fmla="*/ 0 w 2032406"/>
              <a:gd name="connsiteY40" fmla="*/ 1084150 h 2033462"/>
              <a:gd name="connsiteX41" fmla="*/ 0 w 2032406"/>
              <a:gd name="connsiteY41" fmla="*/ 1022968 h 2033462"/>
              <a:gd name="connsiteX42" fmla="*/ 0 w 2032406"/>
              <a:gd name="connsiteY42" fmla="*/ 975319 h 2033462"/>
              <a:gd name="connsiteX43" fmla="*/ 0 w 2032406"/>
              <a:gd name="connsiteY43" fmla="*/ 939512 h 2033462"/>
              <a:gd name="connsiteX44" fmla="*/ 0 w 2032406"/>
              <a:gd name="connsiteY44" fmla="*/ 913855 h 2033462"/>
              <a:gd name="connsiteX45" fmla="*/ 0 w 2032406"/>
              <a:gd name="connsiteY45" fmla="*/ 896656 h 2033462"/>
              <a:gd name="connsiteX46" fmla="*/ 0 w 2032406"/>
              <a:gd name="connsiteY46" fmla="*/ 880867 h 2033462"/>
              <a:gd name="connsiteX47" fmla="*/ 0 w 2032406"/>
              <a:gd name="connsiteY47" fmla="*/ 878611 h 2033462"/>
              <a:gd name="connsiteX48" fmla="*/ 1 w 2032406"/>
              <a:gd name="connsiteY48" fmla="*/ 878611 h 2033462"/>
              <a:gd name="connsiteX49" fmla="*/ 1 w 2032406"/>
              <a:gd name="connsiteY49" fmla="*/ 704814 h 2033462"/>
              <a:gd name="connsiteX50" fmla="*/ 1 w 2032406"/>
              <a:gd name="connsiteY50"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32406" h="2033462">
                <a:moveTo>
                  <a:pt x="1" y="0"/>
                </a:moveTo>
                <a:cubicBezTo>
                  <a:pt x="1101857" y="44436"/>
                  <a:pt x="1987994" y="931034"/>
                  <a:pt x="2032406" y="2033462"/>
                </a:cubicBezTo>
                <a:lnTo>
                  <a:pt x="1913088" y="2033462"/>
                </a:lnTo>
                <a:lnTo>
                  <a:pt x="1801224" y="2033462"/>
                </a:lnTo>
                <a:lnTo>
                  <a:pt x="1598900" y="2033462"/>
                </a:lnTo>
                <a:lnTo>
                  <a:pt x="1423510" y="2033462"/>
                </a:lnTo>
                <a:lnTo>
                  <a:pt x="1273129" y="2033462"/>
                </a:lnTo>
                <a:lnTo>
                  <a:pt x="1154851" y="2033462"/>
                </a:lnTo>
                <a:lnTo>
                  <a:pt x="1145835" y="2033462"/>
                </a:lnTo>
                <a:lnTo>
                  <a:pt x="1039703" y="2033462"/>
                </a:lnTo>
                <a:lnTo>
                  <a:pt x="952809" y="2033462"/>
                </a:lnTo>
                <a:lnTo>
                  <a:pt x="951568" y="2033462"/>
                </a:lnTo>
                <a:lnTo>
                  <a:pt x="883230" y="2033462"/>
                </a:lnTo>
                <a:lnTo>
                  <a:pt x="829042" y="2033462"/>
                </a:lnTo>
                <a:lnTo>
                  <a:pt x="788321" y="2033462"/>
                </a:lnTo>
                <a:lnTo>
                  <a:pt x="773660" y="2033462"/>
                </a:lnTo>
                <a:lnTo>
                  <a:pt x="759142" y="2033462"/>
                </a:lnTo>
                <a:lnTo>
                  <a:pt x="739583" y="2033462"/>
                </a:lnTo>
                <a:lnTo>
                  <a:pt x="727720" y="2033462"/>
                </a:lnTo>
                <a:lnTo>
                  <a:pt x="721627" y="2033462"/>
                </a:lnTo>
                <a:lnTo>
                  <a:pt x="719062" y="2033462"/>
                </a:lnTo>
                <a:lnTo>
                  <a:pt x="619436" y="2033462"/>
                </a:lnTo>
                <a:lnTo>
                  <a:pt x="510400" y="2033462"/>
                </a:lnTo>
                <a:lnTo>
                  <a:pt x="414974" y="2033462"/>
                </a:lnTo>
                <a:lnTo>
                  <a:pt x="332251" y="2033462"/>
                </a:lnTo>
                <a:lnTo>
                  <a:pt x="261325" y="2033462"/>
                </a:lnTo>
                <a:lnTo>
                  <a:pt x="201287" y="2033462"/>
                </a:lnTo>
                <a:lnTo>
                  <a:pt x="151230" y="2033462"/>
                </a:lnTo>
                <a:lnTo>
                  <a:pt x="110246" y="2033462"/>
                </a:lnTo>
                <a:lnTo>
                  <a:pt x="77430" y="2033462"/>
                </a:lnTo>
                <a:lnTo>
                  <a:pt x="32666" y="2033462"/>
                </a:lnTo>
                <a:lnTo>
                  <a:pt x="9679" y="2033462"/>
                </a:lnTo>
                <a:lnTo>
                  <a:pt x="1210" y="2033462"/>
                </a:lnTo>
                <a:lnTo>
                  <a:pt x="0" y="2033462"/>
                </a:lnTo>
                <a:lnTo>
                  <a:pt x="0" y="1830179"/>
                </a:lnTo>
                <a:lnTo>
                  <a:pt x="0" y="1652271"/>
                </a:lnTo>
                <a:lnTo>
                  <a:pt x="0" y="1498047"/>
                </a:lnTo>
                <a:lnTo>
                  <a:pt x="0" y="1365814"/>
                </a:lnTo>
                <a:lnTo>
                  <a:pt x="0" y="1253881"/>
                </a:lnTo>
                <a:lnTo>
                  <a:pt x="0" y="1160557"/>
                </a:lnTo>
                <a:lnTo>
                  <a:pt x="0" y="1084150"/>
                </a:lnTo>
                <a:lnTo>
                  <a:pt x="0" y="1022968"/>
                </a:lnTo>
                <a:lnTo>
                  <a:pt x="0" y="975319"/>
                </a:lnTo>
                <a:lnTo>
                  <a:pt x="0" y="939512"/>
                </a:lnTo>
                <a:lnTo>
                  <a:pt x="0" y="913855"/>
                </a:lnTo>
                <a:lnTo>
                  <a:pt x="0" y="896656"/>
                </a:lnTo>
                <a:lnTo>
                  <a:pt x="0" y="880867"/>
                </a:lnTo>
                <a:lnTo>
                  <a:pt x="0" y="878611"/>
                </a:lnTo>
                <a:lnTo>
                  <a:pt x="1" y="878611"/>
                </a:lnTo>
                <a:lnTo>
                  <a:pt x="1" y="704814"/>
                </a:lnTo>
                <a:cubicBezTo>
                  <a:pt x="1" y="0"/>
                  <a:pt x="1" y="0"/>
                  <a:pt x="1"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1" name="Picture Placeholder 30">
            <a:extLst>
              <a:ext uri="{FF2B5EF4-FFF2-40B4-BE49-F238E27FC236}">
                <a16:creationId xmlns:a16="http://schemas.microsoft.com/office/drawing/2014/main" id="{CCA6AF4E-06FB-43C2-9760-D9F4B49E289E}"/>
              </a:ext>
            </a:extLst>
          </p:cNvPr>
          <p:cNvSpPr>
            <a:spLocks noGrp="1"/>
          </p:cNvSpPr>
          <p:nvPr userDrawn="1">
            <p:ph type="pic" sz="quarter" idx="12" hasCustomPrompt="1"/>
          </p:nvPr>
        </p:nvSpPr>
        <p:spPr>
          <a:xfrm>
            <a:off x="3512769" y="3518447"/>
            <a:ext cx="2468880" cy="2468880"/>
          </a:xfrm>
          <a:custGeom>
            <a:avLst/>
            <a:gdLst>
              <a:gd name="connsiteX0" fmla="*/ 0 w 2032406"/>
              <a:gd name="connsiteY0" fmla="*/ 0 h 2033462"/>
              <a:gd name="connsiteX1" fmla="*/ 176167 w 2032406"/>
              <a:gd name="connsiteY1" fmla="*/ 0 h 2033462"/>
              <a:gd name="connsiteX2" fmla="*/ 335831 w 2032406"/>
              <a:gd name="connsiteY2" fmla="*/ 0 h 2033462"/>
              <a:gd name="connsiteX3" fmla="*/ 479804 w 2032406"/>
              <a:gd name="connsiteY3" fmla="*/ 0 h 2033462"/>
              <a:gd name="connsiteX4" fmla="*/ 608897 w 2032406"/>
              <a:gd name="connsiteY4" fmla="*/ 0 h 2033462"/>
              <a:gd name="connsiteX5" fmla="*/ 723922 w 2032406"/>
              <a:gd name="connsiteY5" fmla="*/ 0 h 2033462"/>
              <a:gd name="connsiteX6" fmla="*/ 825690 w 2032406"/>
              <a:gd name="connsiteY6" fmla="*/ 0 h 2033462"/>
              <a:gd name="connsiteX7" fmla="*/ 915013 w 2032406"/>
              <a:gd name="connsiteY7" fmla="*/ 0 h 2033462"/>
              <a:gd name="connsiteX8" fmla="*/ 992703 w 2032406"/>
              <a:gd name="connsiteY8" fmla="*/ 0 h 2033462"/>
              <a:gd name="connsiteX9" fmla="*/ 1078722 w 2032406"/>
              <a:gd name="connsiteY9" fmla="*/ 0 h 2033462"/>
              <a:gd name="connsiteX10" fmla="*/ 1079597 w 2032406"/>
              <a:gd name="connsiteY10" fmla="*/ 0 h 2033462"/>
              <a:gd name="connsiteX11" fmla="*/ 1149176 w 2032406"/>
              <a:gd name="connsiteY11" fmla="*/ 0 h 2033462"/>
              <a:gd name="connsiteX12" fmla="*/ 1203365 w 2032406"/>
              <a:gd name="connsiteY12" fmla="*/ 0 h 2033462"/>
              <a:gd name="connsiteX13" fmla="*/ 1244086 w 2032406"/>
              <a:gd name="connsiteY13" fmla="*/ 0 h 2033462"/>
              <a:gd name="connsiteX14" fmla="*/ 1273264 w 2032406"/>
              <a:gd name="connsiteY14" fmla="*/ 0 h 2033462"/>
              <a:gd name="connsiteX15" fmla="*/ 1292823 w 2032406"/>
              <a:gd name="connsiteY15" fmla="*/ 0 h 2033462"/>
              <a:gd name="connsiteX16" fmla="*/ 1304687 w 2032406"/>
              <a:gd name="connsiteY16" fmla="*/ 0 h 2033462"/>
              <a:gd name="connsiteX17" fmla="*/ 1310779 w 2032406"/>
              <a:gd name="connsiteY17" fmla="*/ 0 h 2033462"/>
              <a:gd name="connsiteX18" fmla="*/ 1313344 w 2032406"/>
              <a:gd name="connsiteY18" fmla="*/ 0 h 2033462"/>
              <a:gd name="connsiteX19" fmla="*/ 2032406 w 2032406"/>
              <a:gd name="connsiteY19" fmla="*/ 0 h 2033462"/>
              <a:gd name="connsiteX20" fmla="*/ 2032406 w 2032406"/>
              <a:gd name="connsiteY20" fmla="*/ 167873 h 2033462"/>
              <a:gd name="connsiteX21" fmla="*/ 2032406 w 2032406"/>
              <a:gd name="connsiteY21" fmla="*/ 314791 h 2033462"/>
              <a:gd name="connsiteX22" fmla="*/ 2032406 w 2032406"/>
              <a:gd name="connsiteY22" fmla="*/ 442150 h 2033462"/>
              <a:gd name="connsiteX23" fmla="*/ 2032406 w 2032406"/>
              <a:gd name="connsiteY23" fmla="*/ 551349 h 2033462"/>
              <a:gd name="connsiteX24" fmla="*/ 2032406 w 2032406"/>
              <a:gd name="connsiteY24" fmla="*/ 643784 h 2033462"/>
              <a:gd name="connsiteX25" fmla="*/ 2032406 w 2032406"/>
              <a:gd name="connsiteY25" fmla="*/ 720851 h 2033462"/>
              <a:gd name="connsiteX26" fmla="*/ 2032406 w 2032406"/>
              <a:gd name="connsiteY26" fmla="*/ 783949 h 2033462"/>
              <a:gd name="connsiteX27" fmla="*/ 2032406 w 2032406"/>
              <a:gd name="connsiteY27" fmla="*/ 834474 h 2033462"/>
              <a:gd name="connsiteX28" fmla="*/ 2032406 w 2032406"/>
              <a:gd name="connsiteY28" fmla="*/ 873823 h 2033462"/>
              <a:gd name="connsiteX29" fmla="*/ 2032406 w 2032406"/>
              <a:gd name="connsiteY29" fmla="*/ 903392 h 2033462"/>
              <a:gd name="connsiteX30" fmla="*/ 2032406 w 2032406"/>
              <a:gd name="connsiteY30" fmla="*/ 924580 h 2033462"/>
              <a:gd name="connsiteX31" fmla="*/ 2032406 w 2032406"/>
              <a:gd name="connsiteY31" fmla="*/ 938783 h 2033462"/>
              <a:gd name="connsiteX32" fmla="*/ 2032406 w 2032406"/>
              <a:gd name="connsiteY32" fmla="*/ 951822 h 2033462"/>
              <a:gd name="connsiteX33" fmla="*/ 2032406 w 2032406"/>
              <a:gd name="connsiteY33" fmla="*/ 953684 h 2033462"/>
              <a:gd name="connsiteX34" fmla="*/ 2032405 w 2032406"/>
              <a:gd name="connsiteY34" fmla="*/ 953684 h 2033462"/>
              <a:gd name="connsiteX35" fmla="*/ 2032405 w 2032406"/>
              <a:gd name="connsiteY35" fmla="*/ 1153167 h 2033462"/>
              <a:gd name="connsiteX36" fmla="*/ 2032405 w 2032406"/>
              <a:gd name="connsiteY36" fmla="*/ 2033462 h 2033462"/>
              <a:gd name="connsiteX37" fmla="*/ 0 w 2032406"/>
              <a:gd name="connsiteY37"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2406" h="2033462">
                <a:moveTo>
                  <a:pt x="0" y="0"/>
                </a:moveTo>
                <a:lnTo>
                  <a:pt x="176167" y="0"/>
                </a:lnTo>
                <a:lnTo>
                  <a:pt x="335831" y="0"/>
                </a:lnTo>
                <a:lnTo>
                  <a:pt x="479804" y="0"/>
                </a:lnTo>
                <a:lnTo>
                  <a:pt x="608897" y="0"/>
                </a:lnTo>
                <a:lnTo>
                  <a:pt x="723922" y="0"/>
                </a:lnTo>
                <a:lnTo>
                  <a:pt x="825690" y="0"/>
                </a:lnTo>
                <a:lnTo>
                  <a:pt x="915013" y="0"/>
                </a:lnTo>
                <a:lnTo>
                  <a:pt x="992703" y="0"/>
                </a:lnTo>
                <a:lnTo>
                  <a:pt x="1078722" y="0"/>
                </a:lnTo>
                <a:lnTo>
                  <a:pt x="1079597" y="0"/>
                </a:lnTo>
                <a:lnTo>
                  <a:pt x="1149176" y="0"/>
                </a:lnTo>
                <a:lnTo>
                  <a:pt x="1203365" y="0"/>
                </a:lnTo>
                <a:lnTo>
                  <a:pt x="1244086" y="0"/>
                </a:lnTo>
                <a:lnTo>
                  <a:pt x="1273264" y="0"/>
                </a:lnTo>
                <a:lnTo>
                  <a:pt x="1292823" y="0"/>
                </a:lnTo>
                <a:lnTo>
                  <a:pt x="1304687" y="0"/>
                </a:lnTo>
                <a:lnTo>
                  <a:pt x="1310779" y="0"/>
                </a:lnTo>
                <a:lnTo>
                  <a:pt x="1313344" y="0"/>
                </a:lnTo>
                <a:lnTo>
                  <a:pt x="2032406" y="0"/>
                </a:lnTo>
                <a:lnTo>
                  <a:pt x="2032406" y="167873"/>
                </a:lnTo>
                <a:lnTo>
                  <a:pt x="2032406" y="314791"/>
                </a:lnTo>
                <a:lnTo>
                  <a:pt x="2032406" y="442150"/>
                </a:lnTo>
                <a:lnTo>
                  <a:pt x="2032406" y="551349"/>
                </a:lnTo>
                <a:lnTo>
                  <a:pt x="2032406" y="643784"/>
                </a:lnTo>
                <a:lnTo>
                  <a:pt x="2032406" y="720851"/>
                </a:lnTo>
                <a:lnTo>
                  <a:pt x="2032406" y="783949"/>
                </a:lnTo>
                <a:lnTo>
                  <a:pt x="2032406" y="834474"/>
                </a:lnTo>
                <a:lnTo>
                  <a:pt x="2032406" y="873823"/>
                </a:lnTo>
                <a:lnTo>
                  <a:pt x="2032406" y="903392"/>
                </a:lnTo>
                <a:lnTo>
                  <a:pt x="2032406" y="924580"/>
                </a:lnTo>
                <a:lnTo>
                  <a:pt x="2032406" y="938783"/>
                </a:lnTo>
                <a:lnTo>
                  <a:pt x="2032406" y="951822"/>
                </a:lnTo>
                <a:lnTo>
                  <a:pt x="2032406" y="953684"/>
                </a:lnTo>
                <a:lnTo>
                  <a:pt x="2032405" y="953684"/>
                </a:lnTo>
                <a:lnTo>
                  <a:pt x="2032405" y="1153167"/>
                </a:lnTo>
                <a:cubicBezTo>
                  <a:pt x="2032405" y="2033462"/>
                  <a:pt x="2032405" y="2033462"/>
                  <a:pt x="2032405" y="2033462"/>
                </a:cubicBezTo>
                <a:cubicBezTo>
                  <a:pt x="930549" y="1989026"/>
                  <a:pt x="44412" y="1102429"/>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
        <p:nvSpPr>
          <p:cNvPr id="33" name="Picture Placeholder 32">
            <a:extLst>
              <a:ext uri="{FF2B5EF4-FFF2-40B4-BE49-F238E27FC236}">
                <a16:creationId xmlns:a16="http://schemas.microsoft.com/office/drawing/2014/main" id="{51767ED8-61AC-4894-A3A5-FADD6AC2BA32}"/>
              </a:ext>
            </a:extLst>
          </p:cNvPr>
          <p:cNvSpPr>
            <a:spLocks noGrp="1"/>
          </p:cNvSpPr>
          <p:nvPr userDrawn="1">
            <p:ph type="pic" sz="quarter" idx="11" hasCustomPrompt="1"/>
          </p:nvPr>
        </p:nvSpPr>
        <p:spPr>
          <a:xfrm>
            <a:off x="6202312" y="3518447"/>
            <a:ext cx="2468880" cy="2468880"/>
          </a:xfrm>
          <a:custGeom>
            <a:avLst/>
            <a:gdLst>
              <a:gd name="connsiteX0" fmla="*/ 0 w 2032405"/>
              <a:gd name="connsiteY0" fmla="*/ 0 h 2033462"/>
              <a:gd name="connsiteX1" fmla="*/ 719061 w 2032405"/>
              <a:gd name="connsiteY1" fmla="*/ 0 h 2033462"/>
              <a:gd name="connsiteX2" fmla="*/ 999402 w 2032405"/>
              <a:gd name="connsiteY2" fmla="*/ 0 h 2033462"/>
              <a:gd name="connsiteX3" fmla="*/ 2032405 w 2032405"/>
              <a:gd name="connsiteY3" fmla="*/ 0 h 2033462"/>
              <a:gd name="connsiteX4" fmla="*/ 0 w 2032405"/>
              <a:gd name="connsiteY4" fmla="*/ 2033462 h 2033462"/>
              <a:gd name="connsiteX5" fmla="*/ 0 w 2032405"/>
              <a:gd name="connsiteY5" fmla="*/ 1040243 h 2033462"/>
              <a:gd name="connsiteX6" fmla="*/ 0 w 2032405"/>
              <a:gd name="connsiteY6" fmla="*/ 999402 h 2033462"/>
              <a:gd name="connsiteX7" fmla="*/ 0 w 2032405"/>
              <a:gd name="connsiteY7" fmla="*/ 953304 h 2033462"/>
              <a:gd name="connsiteX8" fmla="*/ 0 w 2032405"/>
              <a:gd name="connsiteY8" fmla="*/ 883689 h 2033462"/>
              <a:gd name="connsiteX9" fmla="*/ 0 w 2032405"/>
              <a:gd name="connsiteY9" fmla="*/ 829472 h 2033462"/>
              <a:gd name="connsiteX10" fmla="*/ 0 w 2032405"/>
              <a:gd name="connsiteY10" fmla="*/ 823482 h 2033462"/>
              <a:gd name="connsiteX11" fmla="*/ 0 w 2032405"/>
              <a:gd name="connsiteY11" fmla="*/ 788730 h 2033462"/>
              <a:gd name="connsiteX12" fmla="*/ 0 w 2032405"/>
              <a:gd name="connsiteY12" fmla="*/ 759536 h 2033462"/>
              <a:gd name="connsiteX13" fmla="*/ 0 w 2032405"/>
              <a:gd name="connsiteY13" fmla="*/ 739967 h 2033462"/>
              <a:gd name="connsiteX14" fmla="*/ 0 w 2032405"/>
              <a:gd name="connsiteY14" fmla="*/ 728097 h 2033462"/>
              <a:gd name="connsiteX15" fmla="*/ 0 w 2032405"/>
              <a:gd name="connsiteY15" fmla="*/ 722002 h 2033462"/>
              <a:gd name="connsiteX16" fmla="*/ 0 w 2032405"/>
              <a:gd name="connsiteY16" fmla="*/ 719435 h 2033462"/>
              <a:gd name="connsiteX17" fmla="*/ 0 w 2032405"/>
              <a:gd name="connsiteY17" fmla="*/ 669521 h 2033462"/>
              <a:gd name="connsiteX18" fmla="*/ 0 w 2032405"/>
              <a:gd name="connsiteY18" fmla="*/ 0 h 2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405" h="2033462">
                <a:moveTo>
                  <a:pt x="0" y="0"/>
                </a:moveTo>
                <a:lnTo>
                  <a:pt x="719061" y="0"/>
                </a:lnTo>
                <a:lnTo>
                  <a:pt x="999402" y="0"/>
                </a:lnTo>
                <a:lnTo>
                  <a:pt x="2032405" y="0"/>
                </a:lnTo>
                <a:cubicBezTo>
                  <a:pt x="1987993" y="1102429"/>
                  <a:pt x="1101856" y="1989026"/>
                  <a:pt x="0" y="2033462"/>
                </a:cubicBezTo>
                <a:cubicBezTo>
                  <a:pt x="0" y="1540702"/>
                  <a:pt x="0" y="1232727"/>
                  <a:pt x="0" y="1040243"/>
                </a:cubicBezTo>
                <a:lnTo>
                  <a:pt x="0" y="999402"/>
                </a:lnTo>
                <a:lnTo>
                  <a:pt x="0" y="953304"/>
                </a:lnTo>
                <a:lnTo>
                  <a:pt x="0" y="883689"/>
                </a:lnTo>
                <a:lnTo>
                  <a:pt x="0" y="829472"/>
                </a:lnTo>
                <a:lnTo>
                  <a:pt x="0" y="823482"/>
                </a:lnTo>
                <a:lnTo>
                  <a:pt x="0" y="788730"/>
                </a:lnTo>
                <a:lnTo>
                  <a:pt x="0" y="759536"/>
                </a:lnTo>
                <a:lnTo>
                  <a:pt x="0" y="739967"/>
                </a:lnTo>
                <a:lnTo>
                  <a:pt x="0" y="728097"/>
                </a:lnTo>
                <a:lnTo>
                  <a:pt x="0" y="722002"/>
                </a:lnTo>
                <a:lnTo>
                  <a:pt x="0" y="719435"/>
                </a:lnTo>
                <a:lnTo>
                  <a:pt x="0" y="669521"/>
                </a:lnTo>
                <a:cubicBezTo>
                  <a:pt x="0" y="0"/>
                  <a:pt x="0" y="0"/>
                  <a:pt x="0" y="0"/>
                </a:cubicBez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2400"/>
            </a:lvl1pPr>
          </a:lstStyle>
          <a:p>
            <a:r>
              <a:rPr lang="en-US" dirty="0"/>
              <a:t>Insert your image here</a:t>
            </a:r>
          </a:p>
        </p:txBody>
      </p:sp>
    </p:spTree>
    <p:extLst>
      <p:ext uri="{BB962C8B-B14F-4D97-AF65-F5344CB8AC3E}">
        <p14:creationId xmlns:p14="http://schemas.microsoft.com/office/powerpoint/2010/main" val="1281053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rvice Image 4">
    <p:spTree>
      <p:nvGrpSpPr>
        <p:cNvPr id="1" name=""/>
        <p:cNvGrpSpPr/>
        <p:nvPr/>
      </p:nvGrpSpPr>
      <p:grpSpPr>
        <a:xfrm>
          <a:off x="0" y="0"/>
          <a:ext cx="0" cy="0"/>
          <a:chOff x="0" y="0"/>
          <a:chExt cx="0" cy="0"/>
        </a:xfrm>
      </p:grpSpPr>
      <p:sp>
        <p:nvSpPr>
          <p:cNvPr id="49" name="Picture Placeholder 8">
            <a:extLst>
              <a:ext uri="{FF2B5EF4-FFF2-40B4-BE49-F238E27FC236}">
                <a16:creationId xmlns:a16="http://schemas.microsoft.com/office/drawing/2014/main" id="{E6C9BC3D-62A3-473C-834C-E3D324AC5616}"/>
              </a:ext>
            </a:extLst>
          </p:cNvPr>
          <p:cNvSpPr>
            <a:spLocks noGrp="1"/>
          </p:cNvSpPr>
          <p:nvPr>
            <p:ph type="pic" sz="quarter" idx="10" hasCustomPrompt="1"/>
          </p:nvPr>
        </p:nvSpPr>
        <p:spPr>
          <a:xfrm>
            <a:off x="4815840" y="3838644"/>
            <a:ext cx="2560320" cy="256032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800"/>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553909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ny Name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2379388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ny Name 3">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895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783899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ny Name 4">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63BE7467-17A4-48AD-AD23-8F5B7D78D02B}"/>
              </a:ext>
            </a:extLst>
          </p:cNvPr>
          <p:cNvSpPr>
            <a:spLocks noGrp="1"/>
          </p:cNvSpPr>
          <p:nvPr>
            <p:ph type="pic" sz="quarter" idx="12" hasCustomPrompt="1"/>
          </p:nvPr>
        </p:nvSpPr>
        <p:spPr>
          <a:xfrm>
            <a:off x="0" y="0"/>
            <a:ext cx="12192000" cy="48768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5164031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21BAC756-4BD5-42E2-B469-127611AFB2B9}"/>
              </a:ext>
            </a:extLst>
          </p:cNvPr>
          <p:cNvSpPr>
            <a:spLocks noGrp="1"/>
          </p:cNvSpPr>
          <p:nvPr>
            <p:ph type="pic" sz="quarter" idx="13" hasCustomPrompt="1"/>
          </p:nvPr>
        </p:nvSpPr>
        <p:spPr>
          <a:xfrm>
            <a:off x="131180" y="2360265"/>
            <a:ext cx="4676044" cy="43780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5" name="Picture Placeholder 5">
            <a:extLst>
              <a:ext uri="{FF2B5EF4-FFF2-40B4-BE49-F238E27FC236}">
                <a16:creationId xmlns:a16="http://schemas.microsoft.com/office/drawing/2014/main" id="{C314E26E-8552-40EE-97F0-FCEB03537904}"/>
              </a:ext>
            </a:extLst>
          </p:cNvPr>
          <p:cNvSpPr>
            <a:spLocks noGrp="1"/>
          </p:cNvSpPr>
          <p:nvPr>
            <p:ph type="pic" sz="quarter" idx="12" hasCustomPrompt="1"/>
          </p:nvPr>
        </p:nvSpPr>
        <p:spPr>
          <a:xfrm>
            <a:off x="106952" y="88727"/>
            <a:ext cx="4676044"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7" name="Picture Placeholder 5">
            <a:extLst>
              <a:ext uri="{FF2B5EF4-FFF2-40B4-BE49-F238E27FC236}">
                <a16:creationId xmlns:a16="http://schemas.microsoft.com/office/drawing/2014/main" id="{47095C9B-3092-4F17-B874-C6CAB8499A1E}"/>
              </a:ext>
            </a:extLst>
          </p:cNvPr>
          <p:cNvSpPr>
            <a:spLocks noGrp="1"/>
          </p:cNvSpPr>
          <p:nvPr>
            <p:ph type="pic" sz="quarter" idx="14" hasCustomPrompt="1"/>
          </p:nvPr>
        </p:nvSpPr>
        <p:spPr>
          <a:xfrm>
            <a:off x="4929264" y="88727"/>
            <a:ext cx="2294887" cy="4397481"/>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8" name="Picture Placeholder 5">
            <a:extLst>
              <a:ext uri="{FF2B5EF4-FFF2-40B4-BE49-F238E27FC236}">
                <a16:creationId xmlns:a16="http://schemas.microsoft.com/office/drawing/2014/main" id="{DFDAEF52-D22B-4152-89F4-FC2FC78129A0}"/>
              </a:ext>
            </a:extLst>
          </p:cNvPr>
          <p:cNvSpPr>
            <a:spLocks noGrp="1"/>
          </p:cNvSpPr>
          <p:nvPr>
            <p:ph type="pic" sz="quarter" idx="15" hasCustomPrompt="1"/>
          </p:nvPr>
        </p:nvSpPr>
        <p:spPr>
          <a:xfrm>
            <a:off x="4940491" y="4622096"/>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49" name="Picture Placeholder 5">
            <a:extLst>
              <a:ext uri="{FF2B5EF4-FFF2-40B4-BE49-F238E27FC236}">
                <a16:creationId xmlns:a16="http://schemas.microsoft.com/office/drawing/2014/main" id="{869C5C53-6CD2-4ED1-8E29-F130751B4904}"/>
              </a:ext>
            </a:extLst>
          </p:cNvPr>
          <p:cNvSpPr>
            <a:spLocks noGrp="1"/>
          </p:cNvSpPr>
          <p:nvPr>
            <p:ph type="pic" sz="quarter" idx="16" hasCustomPrompt="1"/>
          </p:nvPr>
        </p:nvSpPr>
        <p:spPr>
          <a:xfrm>
            <a:off x="7370748"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0" name="Picture Placeholder 5">
            <a:extLst>
              <a:ext uri="{FF2B5EF4-FFF2-40B4-BE49-F238E27FC236}">
                <a16:creationId xmlns:a16="http://schemas.microsoft.com/office/drawing/2014/main" id="{39F141C4-2028-4F78-82BF-B71DB4D730C0}"/>
              </a:ext>
            </a:extLst>
          </p:cNvPr>
          <p:cNvSpPr>
            <a:spLocks noGrp="1"/>
          </p:cNvSpPr>
          <p:nvPr>
            <p:ph type="pic" sz="quarter" idx="17" hasCustomPrompt="1"/>
          </p:nvPr>
        </p:nvSpPr>
        <p:spPr>
          <a:xfrm>
            <a:off x="9789560" y="100302"/>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1" name="Picture Placeholder 5">
            <a:extLst>
              <a:ext uri="{FF2B5EF4-FFF2-40B4-BE49-F238E27FC236}">
                <a16:creationId xmlns:a16="http://schemas.microsoft.com/office/drawing/2014/main" id="{63073B75-CBCB-425A-AABF-727287833A8E}"/>
              </a:ext>
            </a:extLst>
          </p:cNvPr>
          <p:cNvSpPr>
            <a:spLocks noGrp="1"/>
          </p:cNvSpPr>
          <p:nvPr>
            <p:ph type="pic" sz="quarter" idx="18" hasCustomPrompt="1"/>
          </p:nvPr>
        </p:nvSpPr>
        <p:spPr>
          <a:xfrm>
            <a:off x="7358824"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2" name="Picture Placeholder 5">
            <a:extLst>
              <a:ext uri="{FF2B5EF4-FFF2-40B4-BE49-F238E27FC236}">
                <a16:creationId xmlns:a16="http://schemas.microsoft.com/office/drawing/2014/main" id="{745C0BE8-750B-4030-8188-6CFDED6CC569}"/>
              </a:ext>
            </a:extLst>
          </p:cNvPr>
          <p:cNvSpPr>
            <a:spLocks noGrp="1"/>
          </p:cNvSpPr>
          <p:nvPr>
            <p:ph type="pic" sz="quarter" idx="19" hasCustomPrompt="1"/>
          </p:nvPr>
        </p:nvSpPr>
        <p:spPr>
          <a:xfrm>
            <a:off x="9777636" y="2360265"/>
            <a:ext cx="2294887" cy="2116237"/>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53" name="Picture Placeholder 5">
            <a:extLst>
              <a:ext uri="{FF2B5EF4-FFF2-40B4-BE49-F238E27FC236}">
                <a16:creationId xmlns:a16="http://schemas.microsoft.com/office/drawing/2014/main" id="{34D79023-E357-4EEE-9B44-37002BCB474D}"/>
              </a:ext>
            </a:extLst>
          </p:cNvPr>
          <p:cNvSpPr>
            <a:spLocks noGrp="1"/>
          </p:cNvSpPr>
          <p:nvPr>
            <p:ph type="pic" sz="quarter" idx="20" hasCustomPrompt="1"/>
          </p:nvPr>
        </p:nvSpPr>
        <p:spPr>
          <a:xfrm>
            <a:off x="7357417" y="4602684"/>
            <a:ext cx="4715105" cy="2135649"/>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008623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ny Overview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8582588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ny Overview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2189840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rvice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5">
            <a:extLst>
              <a:ext uri="{FF2B5EF4-FFF2-40B4-BE49-F238E27FC236}">
                <a16:creationId xmlns:a16="http://schemas.microsoft.com/office/drawing/2014/main" id="{47F35E01-B94F-4AE7-9A59-9F2287BAE7BB}"/>
              </a:ext>
            </a:extLst>
          </p:cNvPr>
          <p:cNvSpPr>
            <a:spLocks noGrp="1"/>
          </p:cNvSpPr>
          <p:nvPr>
            <p:ph type="pic" sz="quarter" idx="14" hasCustomPrompt="1"/>
          </p:nvPr>
        </p:nvSpPr>
        <p:spPr>
          <a:xfrm>
            <a:off x="4885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5" name="Picture Placeholder 5">
            <a:extLst>
              <a:ext uri="{FF2B5EF4-FFF2-40B4-BE49-F238E27FC236}">
                <a16:creationId xmlns:a16="http://schemas.microsoft.com/office/drawing/2014/main" id="{003E9C51-06B4-4E50-9CBD-3512D6B98ACA}"/>
              </a:ext>
            </a:extLst>
          </p:cNvPr>
          <p:cNvSpPr>
            <a:spLocks noGrp="1"/>
          </p:cNvSpPr>
          <p:nvPr>
            <p:ph type="pic" sz="quarter" idx="15" hasCustomPrompt="1"/>
          </p:nvPr>
        </p:nvSpPr>
        <p:spPr>
          <a:xfrm>
            <a:off x="33270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6" name="Picture Placeholder 5">
            <a:extLst>
              <a:ext uri="{FF2B5EF4-FFF2-40B4-BE49-F238E27FC236}">
                <a16:creationId xmlns:a16="http://schemas.microsoft.com/office/drawing/2014/main" id="{2963DF80-6838-4281-8616-855F224175EF}"/>
              </a:ext>
            </a:extLst>
          </p:cNvPr>
          <p:cNvSpPr>
            <a:spLocks noGrp="1"/>
          </p:cNvSpPr>
          <p:nvPr>
            <p:ph type="pic" sz="quarter" idx="16" hasCustomPrompt="1"/>
          </p:nvPr>
        </p:nvSpPr>
        <p:spPr>
          <a:xfrm>
            <a:off x="616547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B3F754C-2992-4927-83B1-96580F04ED85}"/>
              </a:ext>
            </a:extLst>
          </p:cNvPr>
          <p:cNvSpPr>
            <a:spLocks noGrp="1"/>
          </p:cNvSpPr>
          <p:nvPr>
            <p:ph type="pic" sz="quarter" idx="17" hasCustomPrompt="1"/>
          </p:nvPr>
        </p:nvSpPr>
        <p:spPr>
          <a:xfrm>
            <a:off x="9003920" y="1742516"/>
            <a:ext cx="2697805" cy="45947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5516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B51009-964A-4B73-BA49-5F305CC09299}"/>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vl9pPr>
              <a:defRPr/>
            </a:lvl9pPr>
          </a:lstStyle>
          <a:p>
            <a:pPr marL="3886200" marR="0" lvl="8"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26790718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rvice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0" name="Picture Placeholder 5">
            <a:extLst>
              <a:ext uri="{FF2B5EF4-FFF2-40B4-BE49-F238E27FC236}">
                <a16:creationId xmlns:a16="http://schemas.microsoft.com/office/drawing/2014/main" id="{26957D83-E845-43BC-A4F1-6C8318618C3D}"/>
              </a:ext>
            </a:extLst>
          </p:cNvPr>
          <p:cNvSpPr>
            <a:spLocks noGrp="1"/>
          </p:cNvSpPr>
          <p:nvPr>
            <p:ph type="pic" sz="quarter" idx="18" hasCustomPrompt="1"/>
          </p:nvPr>
        </p:nvSpPr>
        <p:spPr>
          <a:xfrm>
            <a:off x="4885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1" name="Picture Placeholder 5">
            <a:extLst>
              <a:ext uri="{FF2B5EF4-FFF2-40B4-BE49-F238E27FC236}">
                <a16:creationId xmlns:a16="http://schemas.microsoft.com/office/drawing/2014/main" id="{9541E820-EAA2-420E-9258-8ED61BC2FACD}"/>
              </a:ext>
            </a:extLst>
          </p:cNvPr>
          <p:cNvSpPr>
            <a:spLocks noGrp="1"/>
          </p:cNvSpPr>
          <p:nvPr>
            <p:ph type="pic" sz="quarter" idx="19" hasCustomPrompt="1"/>
          </p:nvPr>
        </p:nvSpPr>
        <p:spPr>
          <a:xfrm>
            <a:off x="33270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2" name="Picture Placeholder 5">
            <a:extLst>
              <a:ext uri="{FF2B5EF4-FFF2-40B4-BE49-F238E27FC236}">
                <a16:creationId xmlns:a16="http://schemas.microsoft.com/office/drawing/2014/main" id="{E845D6CC-5534-46E0-8C12-EAA544716E44}"/>
              </a:ext>
            </a:extLst>
          </p:cNvPr>
          <p:cNvSpPr>
            <a:spLocks noGrp="1"/>
          </p:cNvSpPr>
          <p:nvPr>
            <p:ph type="pic" sz="quarter" idx="20" hasCustomPrompt="1"/>
          </p:nvPr>
        </p:nvSpPr>
        <p:spPr>
          <a:xfrm>
            <a:off x="616547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33" name="Picture Placeholder 5">
            <a:extLst>
              <a:ext uri="{FF2B5EF4-FFF2-40B4-BE49-F238E27FC236}">
                <a16:creationId xmlns:a16="http://schemas.microsoft.com/office/drawing/2014/main" id="{14FE8136-E2DE-476E-B22A-A1BA015A92B6}"/>
              </a:ext>
            </a:extLst>
          </p:cNvPr>
          <p:cNvSpPr>
            <a:spLocks noGrp="1"/>
          </p:cNvSpPr>
          <p:nvPr>
            <p:ph type="pic" sz="quarter" idx="21" hasCustomPrompt="1"/>
          </p:nvPr>
        </p:nvSpPr>
        <p:spPr>
          <a:xfrm>
            <a:off x="9003920" y="4092632"/>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2719884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rvice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3962037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rvice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3104941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rvices with Image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4092633"/>
            <a:ext cx="2697805" cy="2231968"/>
          </a:xfrm>
          <a:prstGeom prst="roundRect">
            <a:avLst>
              <a:gd name="adj" fmla="val 2892"/>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9968233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rvices with Image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76325"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4" name="Picture Placeholder 5">
            <a:extLst>
              <a:ext uri="{FF2B5EF4-FFF2-40B4-BE49-F238E27FC236}">
                <a16:creationId xmlns:a16="http://schemas.microsoft.com/office/drawing/2014/main" id="{018051C4-A249-4EC9-A985-B5EB5E0ACD51}"/>
              </a:ext>
            </a:extLst>
          </p:cNvPr>
          <p:cNvSpPr>
            <a:spLocks noGrp="1"/>
          </p:cNvSpPr>
          <p:nvPr>
            <p:ph type="pic" sz="quarter" idx="15" hasCustomPrompt="1"/>
          </p:nvPr>
        </p:nvSpPr>
        <p:spPr>
          <a:xfrm>
            <a:off x="3685806"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7" name="Picture Placeholder 5">
            <a:extLst>
              <a:ext uri="{FF2B5EF4-FFF2-40B4-BE49-F238E27FC236}">
                <a16:creationId xmlns:a16="http://schemas.microsoft.com/office/drawing/2014/main" id="{141FE595-5684-4E5F-B637-B0C4A2452DF3}"/>
              </a:ext>
            </a:extLst>
          </p:cNvPr>
          <p:cNvSpPr>
            <a:spLocks noGrp="1"/>
          </p:cNvSpPr>
          <p:nvPr>
            <p:ph type="pic" sz="quarter" idx="16" hasCustomPrompt="1"/>
          </p:nvPr>
        </p:nvSpPr>
        <p:spPr>
          <a:xfrm>
            <a:off x="6295287"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
        <p:nvSpPr>
          <p:cNvPr id="18" name="Picture Placeholder 5">
            <a:extLst>
              <a:ext uri="{FF2B5EF4-FFF2-40B4-BE49-F238E27FC236}">
                <a16:creationId xmlns:a16="http://schemas.microsoft.com/office/drawing/2014/main" id="{60E86E30-BF23-4954-BC0F-9A06766F3A32}"/>
              </a:ext>
            </a:extLst>
          </p:cNvPr>
          <p:cNvSpPr>
            <a:spLocks noGrp="1"/>
          </p:cNvSpPr>
          <p:nvPr>
            <p:ph type="pic" sz="quarter" idx="17" hasCustomPrompt="1"/>
          </p:nvPr>
        </p:nvSpPr>
        <p:spPr>
          <a:xfrm>
            <a:off x="8904768" y="2723441"/>
            <a:ext cx="2239480" cy="1447200"/>
          </a:xfrm>
          <a:prstGeom prst="roundRect">
            <a:avLst>
              <a:gd name="adj" fmla="val 0"/>
            </a:avLst>
          </a:prstGeom>
          <a:pattFill prst="wdDnDiag">
            <a:fgClr>
              <a:schemeClr val="tx1">
                <a:lumMod val="25000"/>
                <a:lumOff val="75000"/>
              </a:schemeClr>
            </a:fgClr>
            <a:bgClr>
              <a:schemeClr val="bg1"/>
            </a:bgClr>
          </a:pattFill>
          <a:effectLst/>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14451347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y Choose Us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4885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EF055F06-F2F2-41E1-90AF-6A9CA00C1765}"/>
              </a:ext>
            </a:extLst>
          </p:cNvPr>
          <p:cNvSpPr>
            <a:spLocks noGrp="1"/>
          </p:cNvSpPr>
          <p:nvPr>
            <p:ph type="pic" sz="quarter" idx="15" hasCustomPrompt="1"/>
          </p:nvPr>
        </p:nvSpPr>
        <p:spPr>
          <a:xfrm>
            <a:off x="33270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8" name="Picture Placeholder 5">
            <a:extLst>
              <a:ext uri="{FF2B5EF4-FFF2-40B4-BE49-F238E27FC236}">
                <a16:creationId xmlns:a16="http://schemas.microsoft.com/office/drawing/2014/main" id="{358D2AF6-E244-4B76-B419-2355E0B4D3B3}"/>
              </a:ext>
            </a:extLst>
          </p:cNvPr>
          <p:cNvSpPr>
            <a:spLocks noGrp="1"/>
          </p:cNvSpPr>
          <p:nvPr>
            <p:ph type="pic" sz="quarter" idx="16" hasCustomPrompt="1"/>
          </p:nvPr>
        </p:nvSpPr>
        <p:spPr>
          <a:xfrm>
            <a:off x="616547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9" name="Picture Placeholder 5">
            <a:extLst>
              <a:ext uri="{FF2B5EF4-FFF2-40B4-BE49-F238E27FC236}">
                <a16:creationId xmlns:a16="http://schemas.microsoft.com/office/drawing/2014/main" id="{4F4E1D8E-047F-4AFC-93A8-7C30AE6184C1}"/>
              </a:ext>
            </a:extLst>
          </p:cNvPr>
          <p:cNvSpPr>
            <a:spLocks noGrp="1"/>
          </p:cNvSpPr>
          <p:nvPr>
            <p:ph type="pic" sz="quarter" idx="17" hasCustomPrompt="1"/>
          </p:nvPr>
        </p:nvSpPr>
        <p:spPr>
          <a:xfrm>
            <a:off x="9003920" y="1742517"/>
            <a:ext cx="2697805" cy="2231968"/>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1638081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y Choose Us with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6" name="Picture Placeholder 5">
            <a:extLst>
              <a:ext uri="{FF2B5EF4-FFF2-40B4-BE49-F238E27FC236}">
                <a16:creationId xmlns:a16="http://schemas.microsoft.com/office/drawing/2014/main" id="{9A652012-F096-4D5A-B8A3-3313AF79876C}"/>
              </a:ext>
            </a:extLst>
          </p:cNvPr>
          <p:cNvSpPr>
            <a:spLocks noGrp="1"/>
          </p:cNvSpPr>
          <p:nvPr>
            <p:ph type="pic" sz="quarter" idx="14" hasCustomPrompt="1"/>
          </p:nvPr>
        </p:nvSpPr>
        <p:spPr>
          <a:xfrm>
            <a:off x="106680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8" name="Picture Placeholder 5">
            <a:extLst>
              <a:ext uri="{FF2B5EF4-FFF2-40B4-BE49-F238E27FC236}">
                <a16:creationId xmlns:a16="http://schemas.microsoft.com/office/drawing/2014/main" id="{34243D4E-8E80-435B-B67E-84A6C05BEB84}"/>
              </a:ext>
            </a:extLst>
          </p:cNvPr>
          <p:cNvSpPr>
            <a:spLocks noGrp="1"/>
          </p:cNvSpPr>
          <p:nvPr>
            <p:ph type="pic" sz="quarter" idx="15" hasCustomPrompt="1"/>
          </p:nvPr>
        </p:nvSpPr>
        <p:spPr>
          <a:xfrm>
            <a:off x="3672988"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9" name="Picture Placeholder 5">
            <a:extLst>
              <a:ext uri="{FF2B5EF4-FFF2-40B4-BE49-F238E27FC236}">
                <a16:creationId xmlns:a16="http://schemas.microsoft.com/office/drawing/2014/main" id="{4DA0B3D2-AE60-4A67-BF7D-772D5F8BF692}"/>
              </a:ext>
            </a:extLst>
          </p:cNvPr>
          <p:cNvSpPr>
            <a:spLocks noGrp="1"/>
          </p:cNvSpPr>
          <p:nvPr>
            <p:ph type="pic" sz="quarter" idx="16" hasCustomPrompt="1"/>
          </p:nvPr>
        </p:nvSpPr>
        <p:spPr>
          <a:xfrm>
            <a:off x="6279173"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10" name="Picture Placeholder 5">
            <a:extLst>
              <a:ext uri="{FF2B5EF4-FFF2-40B4-BE49-F238E27FC236}">
                <a16:creationId xmlns:a16="http://schemas.microsoft.com/office/drawing/2014/main" id="{9CA6F911-2647-45E9-8D93-66F1FCDDE8C6}"/>
              </a:ext>
            </a:extLst>
          </p:cNvPr>
          <p:cNvSpPr>
            <a:spLocks noGrp="1"/>
          </p:cNvSpPr>
          <p:nvPr>
            <p:ph type="pic" sz="quarter" idx="17" hasCustomPrompt="1"/>
          </p:nvPr>
        </p:nvSpPr>
        <p:spPr>
          <a:xfrm>
            <a:off x="8885357" y="1748629"/>
            <a:ext cx="2252540" cy="2251366"/>
          </a:xfrm>
          <a:prstGeom prst="ellipse">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0175624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y Choose Us with 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488570" y="169171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1" name="Picture Placeholder 5">
            <a:extLst>
              <a:ext uri="{FF2B5EF4-FFF2-40B4-BE49-F238E27FC236}">
                <a16:creationId xmlns:a16="http://schemas.microsoft.com/office/drawing/2014/main" id="{B0830AC5-52FE-4B2C-A306-B5A75036DAAB}"/>
              </a:ext>
            </a:extLst>
          </p:cNvPr>
          <p:cNvSpPr>
            <a:spLocks noGrp="1"/>
          </p:cNvSpPr>
          <p:nvPr>
            <p:ph type="pic" sz="quarter" idx="15" hasCustomPrompt="1"/>
          </p:nvPr>
        </p:nvSpPr>
        <p:spPr>
          <a:xfrm>
            <a:off x="488570" y="3289902"/>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2" name="Picture Placeholder 5">
            <a:extLst>
              <a:ext uri="{FF2B5EF4-FFF2-40B4-BE49-F238E27FC236}">
                <a16:creationId xmlns:a16="http://schemas.microsoft.com/office/drawing/2014/main" id="{A42B2D84-0841-4F48-8E96-7075D06B199E}"/>
              </a:ext>
            </a:extLst>
          </p:cNvPr>
          <p:cNvSpPr>
            <a:spLocks noGrp="1"/>
          </p:cNvSpPr>
          <p:nvPr>
            <p:ph type="pic" sz="quarter" idx="16" hasCustomPrompt="1"/>
          </p:nvPr>
        </p:nvSpPr>
        <p:spPr>
          <a:xfrm>
            <a:off x="488570" y="4888087"/>
            <a:ext cx="5605725" cy="1457883"/>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044459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Why Choose Us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1060071" y="1691717"/>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7" name="Picture Placeholder 5">
            <a:extLst>
              <a:ext uri="{FF2B5EF4-FFF2-40B4-BE49-F238E27FC236}">
                <a16:creationId xmlns:a16="http://schemas.microsoft.com/office/drawing/2014/main" id="{0423B759-C2A3-45DC-9F33-140A8D471AD7}"/>
              </a:ext>
            </a:extLst>
          </p:cNvPr>
          <p:cNvSpPr>
            <a:spLocks noGrp="1"/>
          </p:cNvSpPr>
          <p:nvPr>
            <p:ph type="pic" sz="quarter" idx="15" hasCustomPrompt="1"/>
          </p:nvPr>
        </p:nvSpPr>
        <p:spPr>
          <a:xfrm>
            <a:off x="6451929" y="1691716"/>
            <a:ext cx="4680000" cy="3896283"/>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2795672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hy Choose Us with Image 5">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4221141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eft Image - team">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EE74A38-CDF9-4E52-98EB-1E8DF591B118}"/>
              </a:ext>
            </a:extLst>
          </p:cNvPr>
          <p:cNvSpPr>
            <a:spLocks noGrp="1"/>
          </p:cNvSpPr>
          <p:nvPr>
            <p:ph type="pic" sz="quarter" idx="10" hasCustomPrompt="1"/>
          </p:nvPr>
        </p:nvSpPr>
        <p:spPr>
          <a:xfrm>
            <a:off x="1259908" y="9170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653622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Why Choose Us with Image 6">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6096000" cy="6858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8860394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Why Choose Us with Image 7">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77F8B23D-57BF-44E8-9AF0-62FA3DAE16C0}"/>
              </a:ext>
            </a:extLst>
          </p:cNvPr>
          <p:cNvSpPr>
            <a:spLocks noGrp="1"/>
          </p:cNvSpPr>
          <p:nvPr>
            <p:ph type="pic" sz="quarter" idx="14" hasCustomPrompt="1"/>
          </p:nvPr>
        </p:nvSpPr>
        <p:spPr>
          <a:xfrm>
            <a:off x="0" y="0"/>
            <a:ext cx="12192000" cy="3429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1853137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y Choose Us with Image 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6816B1-1EA0-4BA2-A979-9D83C6228DD8}"/>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7FC128A1-CE60-4A14-BDE6-45498FE6A8C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5">
            <a:extLst>
              <a:ext uri="{FF2B5EF4-FFF2-40B4-BE49-F238E27FC236}">
                <a16:creationId xmlns:a16="http://schemas.microsoft.com/office/drawing/2014/main" id="{5BC3E666-4DA4-428B-8186-15690AE136C7}"/>
              </a:ext>
            </a:extLst>
          </p:cNvPr>
          <p:cNvSpPr>
            <a:spLocks noGrp="1"/>
          </p:cNvSpPr>
          <p:nvPr>
            <p:ph type="pic" sz="quarter" idx="18" hasCustomPrompt="1"/>
          </p:nvPr>
        </p:nvSpPr>
        <p:spPr>
          <a:xfrm>
            <a:off x="876273"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5" name="Picture Placeholder 5">
            <a:extLst>
              <a:ext uri="{FF2B5EF4-FFF2-40B4-BE49-F238E27FC236}">
                <a16:creationId xmlns:a16="http://schemas.microsoft.com/office/drawing/2014/main" id="{D7762249-D25C-4068-AC6D-A31E9D4B268D}"/>
              </a:ext>
            </a:extLst>
          </p:cNvPr>
          <p:cNvSpPr>
            <a:spLocks noGrp="1"/>
          </p:cNvSpPr>
          <p:nvPr>
            <p:ph type="pic" sz="quarter" idx="19" hasCustomPrompt="1"/>
          </p:nvPr>
        </p:nvSpPr>
        <p:spPr>
          <a:xfrm>
            <a:off x="3576091"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6" name="Picture Placeholder 5">
            <a:extLst>
              <a:ext uri="{FF2B5EF4-FFF2-40B4-BE49-F238E27FC236}">
                <a16:creationId xmlns:a16="http://schemas.microsoft.com/office/drawing/2014/main" id="{9F9DDEBE-49C9-454D-8C9C-16C8DED2758A}"/>
              </a:ext>
            </a:extLst>
          </p:cNvPr>
          <p:cNvSpPr>
            <a:spLocks noGrp="1"/>
          </p:cNvSpPr>
          <p:nvPr>
            <p:ph type="pic" sz="quarter" idx="20" hasCustomPrompt="1"/>
          </p:nvPr>
        </p:nvSpPr>
        <p:spPr>
          <a:xfrm>
            <a:off x="6275909"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
        <p:nvSpPr>
          <p:cNvPr id="27" name="Picture Placeholder 5">
            <a:extLst>
              <a:ext uri="{FF2B5EF4-FFF2-40B4-BE49-F238E27FC236}">
                <a16:creationId xmlns:a16="http://schemas.microsoft.com/office/drawing/2014/main" id="{7A277DDB-94C4-4A33-81A8-359829FAE278}"/>
              </a:ext>
            </a:extLst>
          </p:cNvPr>
          <p:cNvSpPr>
            <a:spLocks noGrp="1"/>
          </p:cNvSpPr>
          <p:nvPr>
            <p:ph type="pic" sz="quarter" idx="21" hasCustomPrompt="1"/>
          </p:nvPr>
        </p:nvSpPr>
        <p:spPr>
          <a:xfrm>
            <a:off x="8975727" y="1813944"/>
            <a:ext cx="2340001" cy="2340000"/>
          </a:xfrm>
          <a:prstGeom prst="roundRect">
            <a:avLst>
              <a:gd name="adj" fmla="val 2892"/>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068946120"/>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indmap Imag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676D70E-DE48-4DEB-92C2-6249ADB46747}"/>
              </a:ext>
            </a:extLst>
          </p:cNvPr>
          <p:cNvSpPr>
            <a:spLocks noGrp="1"/>
          </p:cNvSpPr>
          <p:nvPr>
            <p:ph type="pic" sz="quarter" idx="10" hasCustomPrompt="1"/>
          </p:nvPr>
        </p:nvSpPr>
        <p:spPr>
          <a:xfrm>
            <a:off x="5364480" y="424742"/>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
        <p:nvSpPr>
          <p:cNvPr id="16" name="Picture Placeholder 8">
            <a:extLst>
              <a:ext uri="{FF2B5EF4-FFF2-40B4-BE49-F238E27FC236}">
                <a16:creationId xmlns:a16="http://schemas.microsoft.com/office/drawing/2014/main" id="{F706EF86-1F6B-49EF-AAC0-7CED34C400BE}"/>
              </a:ext>
            </a:extLst>
          </p:cNvPr>
          <p:cNvSpPr>
            <a:spLocks noGrp="1"/>
          </p:cNvSpPr>
          <p:nvPr>
            <p:ph type="pic" sz="quarter" idx="11" hasCustomPrompt="1"/>
          </p:nvPr>
        </p:nvSpPr>
        <p:spPr>
          <a:xfrm>
            <a:off x="5364480" y="4970218"/>
            <a:ext cx="1463040" cy="1463040"/>
          </a:xfrm>
          <a:prstGeom prst="ellipse">
            <a:avLst/>
          </a:prstGeom>
          <a:pattFill prst="wdDnDiag">
            <a:fgClr>
              <a:schemeClr val="tx1">
                <a:lumMod val="25000"/>
                <a:lumOff val="75000"/>
              </a:schemeClr>
            </a:fgClr>
            <a:bgClr>
              <a:schemeClr val="bg1"/>
            </a:bgClr>
          </a:pattFill>
          <a:ln w="63500">
            <a:noFill/>
          </a:ln>
        </p:spPr>
        <p:txBody>
          <a:bodyPr anchor="ctr"/>
          <a:lstStyle>
            <a:lvl1pPr algn="ctr">
              <a:buNone/>
              <a:defRPr sz="1200"/>
            </a:lvl1pPr>
          </a:lstStyle>
          <a:p>
            <a:r>
              <a:rPr lang="en-US" dirty="0"/>
              <a:t>Insert your image here</a:t>
            </a:r>
          </a:p>
        </p:txBody>
      </p:sp>
    </p:spTree>
    <p:extLst>
      <p:ext uri="{BB962C8B-B14F-4D97-AF65-F5344CB8AC3E}">
        <p14:creationId xmlns:p14="http://schemas.microsoft.com/office/powerpoint/2010/main" val="1830748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SlideShow with Imag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8488E842-1C8B-4BF0-A4DA-43AB20E91B36}"/>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1</a:t>
            </a:r>
          </a:p>
        </p:txBody>
      </p:sp>
    </p:spTree>
    <p:extLst>
      <p:ext uri="{BB962C8B-B14F-4D97-AF65-F5344CB8AC3E}">
        <p14:creationId xmlns:p14="http://schemas.microsoft.com/office/powerpoint/2010/main" val="1136188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SlideShow with Image 2">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FBFB565-E4FB-4183-8BD5-1DDA64C85648}"/>
              </a:ext>
            </a:extLst>
          </p:cNvPr>
          <p:cNvSpPr>
            <a:spLocks noGrp="1"/>
          </p:cNvSpPr>
          <p:nvPr>
            <p:ph type="pic" sz="quarter" idx="12"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2</a:t>
            </a:r>
          </a:p>
        </p:txBody>
      </p:sp>
    </p:spTree>
    <p:extLst>
      <p:ext uri="{BB962C8B-B14F-4D97-AF65-F5344CB8AC3E}">
        <p14:creationId xmlns:p14="http://schemas.microsoft.com/office/powerpoint/2010/main" val="3081014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SlideShow with Image 3">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512BF1A-CC10-47E9-BE8D-12E832DCF765}"/>
              </a:ext>
            </a:extLst>
          </p:cNvPr>
          <p:cNvSpPr>
            <a:spLocks noGrp="1"/>
          </p:cNvSpPr>
          <p:nvPr>
            <p:ph type="pic" sz="quarter" idx="13" hasCustomPrompt="1"/>
          </p:nvPr>
        </p:nvSpPr>
        <p:spPr>
          <a:xfrm>
            <a:off x="4968420" y="1561171"/>
            <a:ext cx="6628658" cy="2810108"/>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4852628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ashbaord with Image">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727A6A8-4DAE-45F2-8085-E0353AFF8673}"/>
              </a:ext>
            </a:extLst>
          </p:cNvPr>
          <p:cNvSpPr>
            <a:spLocks noGrp="1"/>
          </p:cNvSpPr>
          <p:nvPr>
            <p:ph type="pic" sz="quarter" idx="13" hasCustomPrompt="1"/>
          </p:nvPr>
        </p:nvSpPr>
        <p:spPr>
          <a:xfrm>
            <a:off x="914398"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13" name="Picture Placeholder 5">
            <a:extLst>
              <a:ext uri="{FF2B5EF4-FFF2-40B4-BE49-F238E27FC236}">
                <a16:creationId xmlns:a16="http://schemas.microsoft.com/office/drawing/2014/main" id="{22BACBDA-D2E1-4184-B7D4-8875E4E7C625}"/>
              </a:ext>
            </a:extLst>
          </p:cNvPr>
          <p:cNvSpPr>
            <a:spLocks noGrp="1"/>
          </p:cNvSpPr>
          <p:nvPr>
            <p:ph type="pic" sz="quarter" idx="14" hasCustomPrompt="1"/>
          </p:nvPr>
        </p:nvSpPr>
        <p:spPr>
          <a:xfrm>
            <a:off x="3663951"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14" name="Picture Placeholder 5">
            <a:extLst>
              <a:ext uri="{FF2B5EF4-FFF2-40B4-BE49-F238E27FC236}">
                <a16:creationId xmlns:a16="http://schemas.microsoft.com/office/drawing/2014/main" id="{DEF10F07-665F-41D7-A9D2-358164298C2C}"/>
              </a:ext>
            </a:extLst>
          </p:cNvPr>
          <p:cNvSpPr>
            <a:spLocks noGrp="1"/>
          </p:cNvSpPr>
          <p:nvPr>
            <p:ph type="pic" sz="quarter" idx="15" hasCustomPrompt="1"/>
          </p:nvPr>
        </p:nvSpPr>
        <p:spPr>
          <a:xfrm>
            <a:off x="64008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15" name="Picture Placeholder 5">
            <a:extLst>
              <a:ext uri="{FF2B5EF4-FFF2-40B4-BE49-F238E27FC236}">
                <a16:creationId xmlns:a16="http://schemas.microsoft.com/office/drawing/2014/main" id="{F53ABD7C-94E6-4632-A885-95C05F829BBB}"/>
              </a:ext>
            </a:extLst>
          </p:cNvPr>
          <p:cNvSpPr>
            <a:spLocks noGrp="1"/>
          </p:cNvSpPr>
          <p:nvPr>
            <p:ph type="pic" sz="quarter" idx="16" hasCustomPrompt="1"/>
          </p:nvPr>
        </p:nvSpPr>
        <p:spPr>
          <a:xfrm>
            <a:off x="9144002" y="904874"/>
            <a:ext cx="2133599" cy="1373189"/>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32907467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ashbaord with Image 2">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4A80EFCA-C790-4CFC-99F9-26C0247D759A}"/>
              </a:ext>
            </a:extLst>
          </p:cNvPr>
          <p:cNvSpPr>
            <a:spLocks noGrp="1"/>
          </p:cNvSpPr>
          <p:nvPr>
            <p:ph type="pic" sz="quarter" idx="11" hasCustomPrompt="1"/>
          </p:nvPr>
        </p:nvSpPr>
        <p:spPr>
          <a:xfrm>
            <a:off x="977299" y="869981"/>
            <a:ext cx="525270" cy="525270"/>
          </a:xfrm>
          <a:prstGeom prst="ellipse">
            <a:avLst/>
          </a:prstGeom>
          <a:pattFill prst="wdDnDiag">
            <a:fgClr>
              <a:schemeClr val="tx1">
                <a:lumMod val="25000"/>
                <a:lumOff val="75000"/>
              </a:schemeClr>
            </a:fgClr>
            <a:bgClr>
              <a:schemeClr val="bg1"/>
            </a:bgClr>
          </a:pattFill>
          <a:ln w="12700">
            <a:solidFill>
              <a:schemeClr val="tx1"/>
            </a:solidFill>
          </a:ln>
        </p:spPr>
        <p:txBody>
          <a:bodyPr anchor="ctr"/>
          <a:lstStyle>
            <a:lvl1pPr algn="ctr">
              <a:buNone/>
              <a:defRPr sz="500"/>
            </a:lvl1pPr>
          </a:lstStyle>
          <a:p>
            <a:r>
              <a:rPr lang="en-US" dirty="0"/>
              <a:t>image</a:t>
            </a:r>
          </a:p>
        </p:txBody>
      </p:sp>
      <p:sp>
        <p:nvSpPr>
          <p:cNvPr id="21" name="Picture Placeholder 8">
            <a:extLst>
              <a:ext uri="{FF2B5EF4-FFF2-40B4-BE49-F238E27FC236}">
                <a16:creationId xmlns:a16="http://schemas.microsoft.com/office/drawing/2014/main" id="{FDCCF324-2D0B-4C13-B782-C9F218E359F6}"/>
              </a:ext>
            </a:extLst>
          </p:cNvPr>
          <p:cNvSpPr>
            <a:spLocks noGrp="1"/>
          </p:cNvSpPr>
          <p:nvPr>
            <p:ph type="pic" sz="quarter" idx="12" hasCustomPrompt="1"/>
          </p:nvPr>
        </p:nvSpPr>
        <p:spPr>
          <a:xfrm>
            <a:off x="977299" y="1787308"/>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2" name="Picture Placeholder 8">
            <a:extLst>
              <a:ext uri="{FF2B5EF4-FFF2-40B4-BE49-F238E27FC236}">
                <a16:creationId xmlns:a16="http://schemas.microsoft.com/office/drawing/2014/main" id="{6D94A1A2-0715-43EC-8F5C-33950036B89C}"/>
              </a:ext>
            </a:extLst>
          </p:cNvPr>
          <p:cNvSpPr>
            <a:spLocks noGrp="1"/>
          </p:cNvSpPr>
          <p:nvPr>
            <p:ph type="pic" sz="quarter" idx="13" hasCustomPrompt="1"/>
          </p:nvPr>
        </p:nvSpPr>
        <p:spPr>
          <a:xfrm>
            <a:off x="977299" y="2704635"/>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3" name="Picture Placeholder 8">
            <a:extLst>
              <a:ext uri="{FF2B5EF4-FFF2-40B4-BE49-F238E27FC236}">
                <a16:creationId xmlns:a16="http://schemas.microsoft.com/office/drawing/2014/main" id="{C162F417-1BAB-4F46-AD4F-8477E5D02C38}"/>
              </a:ext>
            </a:extLst>
          </p:cNvPr>
          <p:cNvSpPr>
            <a:spLocks noGrp="1"/>
          </p:cNvSpPr>
          <p:nvPr>
            <p:ph type="pic" sz="quarter" idx="14" hasCustomPrompt="1"/>
          </p:nvPr>
        </p:nvSpPr>
        <p:spPr>
          <a:xfrm>
            <a:off x="977299" y="3621962"/>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4" name="Picture Placeholder 8">
            <a:extLst>
              <a:ext uri="{FF2B5EF4-FFF2-40B4-BE49-F238E27FC236}">
                <a16:creationId xmlns:a16="http://schemas.microsoft.com/office/drawing/2014/main" id="{1CA8754E-77A8-493E-A022-FAAF449053D5}"/>
              </a:ext>
            </a:extLst>
          </p:cNvPr>
          <p:cNvSpPr>
            <a:spLocks noGrp="1"/>
          </p:cNvSpPr>
          <p:nvPr>
            <p:ph type="pic" sz="quarter" idx="15" hasCustomPrompt="1"/>
          </p:nvPr>
        </p:nvSpPr>
        <p:spPr>
          <a:xfrm>
            <a:off x="977299" y="4539289"/>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
        <p:nvSpPr>
          <p:cNvPr id="25" name="Picture Placeholder 8">
            <a:extLst>
              <a:ext uri="{FF2B5EF4-FFF2-40B4-BE49-F238E27FC236}">
                <a16:creationId xmlns:a16="http://schemas.microsoft.com/office/drawing/2014/main" id="{55F69957-CE01-4DFE-B71C-EE8981AAD7C1}"/>
              </a:ext>
            </a:extLst>
          </p:cNvPr>
          <p:cNvSpPr>
            <a:spLocks noGrp="1"/>
          </p:cNvSpPr>
          <p:nvPr>
            <p:ph type="pic" sz="quarter" idx="16" hasCustomPrompt="1"/>
          </p:nvPr>
        </p:nvSpPr>
        <p:spPr>
          <a:xfrm>
            <a:off x="977299" y="5456616"/>
            <a:ext cx="525270" cy="525270"/>
          </a:xfrm>
          <a:prstGeom prst="ellipse">
            <a:avLst/>
          </a:prstGeom>
          <a:pattFill prst="wdDnDiag">
            <a:fgClr>
              <a:schemeClr val="tx1">
                <a:lumMod val="25000"/>
                <a:lumOff val="75000"/>
              </a:schemeClr>
            </a:fgClr>
            <a:bgClr>
              <a:schemeClr val="bg1"/>
            </a:bgClr>
          </a:pattFill>
          <a:ln w="12700">
            <a:solidFill>
              <a:schemeClr val="bg1">
                <a:lumMod val="95000"/>
              </a:schemeClr>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2976797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Dashbaord with Image 3">
    <p:spTree>
      <p:nvGrpSpPr>
        <p:cNvPr id="1" name=""/>
        <p:cNvGrpSpPr/>
        <p:nvPr/>
      </p:nvGrpSpPr>
      <p:grpSpPr>
        <a:xfrm>
          <a:off x="0" y="0"/>
          <a:ext cx="0" cy="0"/>
          <a:chOff x="0" y="0"/>
          <a:chExt cx="0" cy="0"/>
        </a:xfrm>
      </p:grpSpPr>
      <p:sp>
        <p:nvSpPr>
          <p:cNvPr id="42" name="Picture Placeholder 8">
            <a:extLst>
              <a:ext uri="{FF2B5EF4-FFF2-40B4-BE49-F238E27FC236}">
                <a16:creationId xmlns:a16="http://schemas.microsoft.com/office/drawing/2014/main" id="{6E9F9E2A-DA02-43B6-8E18-7FECEDA7521F}"/>
              </a:ext>
            </a:extLst>
          </p:cNvPr>
          <p:cNvSpPr>
            <a:spLocks noGrp="1"/>
          </p:cNvSpPr>
          <p:nvPr>
            <p:ph type="pic" sz="quarter" idx="12" hasCustomPrompt="1"/>
          </p:nvPr>
        </p:nvSpPr>
        <p:spPr>
          <a:xfrm>
            <a:off x="98212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3" name="Picture Placeholder 8">
            <a:extLst>
              <a:ext uri="{FF2B5EF4-FFF2-40B4-BE49-F238E27FC236}">
                <a16:creationId xmlns:a16="http://schemas.microsoft.com/office/drawing/2014/main" id="{3FEC0320-9A56-4C3D-862C-FD5D894B3E89}"/>
              </a:ext>
            </a:extLst>
          </p:cNvPr>
          <p:cNvSpPr>
            <a:spLocks noGrp="1"/>
          </p:cNvSpPr>
          <p:nvPr>
            <p:ph type="pic" sz="quarter" idx="13" hasCustomPrompt="1"/>
          </p:nvPr>
        </p:nvSpPr>
        <p:spPr>
          <a:xfrm>
            <a:off x="98212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4" name="Picture Placeholder 8">
            <a:extLst>
              <a:ext uri="{FF2B5EF4-FFF2-40B4-BE49-F238E27FC236}">
                <a16:creationId xmlns:a16="http://schemas.microsoft.com/office/drawing/2014/main" id="{9838F4E7-CA6E-4595-8789-2501F7F4C7B6}"/>
              </a:ext>
            </a:extLst>
          </p:cNvPr>
          <p:cNvSpPr>
            <a:spLocks noGrp="1"/>
          </p:cNvSpPr>
          <p:nvPr>
            <p:ph type="pic" sz="quarter" idx="14" hasCustomPrompt="1"/>
          </p:nvPr>
        </p:nvSpPr>
        <p:spPr>
          <a:xfrm>
            <a:off x="98212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5" name="Picture Placeholder 8">
            <a:extLst>
              <a:ext uri="{FF2B5EF4-FFF2-40B4-BE49-F238E27FC236}">
                <a16:creationId xmlns:a16="http://schemas.microsoft.com/office/drawing/2014/main" id="{23AA24AB-BB75-4B10-9424-5D84E9E65FF6}"/>
              </a:ext>
            </a:extLst>
          </p:cNvPr>
          <p:cNvSpPr>
            <a:spLocks noGrp="1"/>
          </p:cNvSpPr>
          <p:nvPr>
            <p:ph type="pic" sz="quarter" idx="15" hasCustomPrompt="1"/>
          </p:nvPr>
        </p:nvSpPr>
        <p:spPr>
          <a:xfrm>
            <a:off x="982126"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6" name="Picture Placeholder 8">
            <a:extLst>
              <a:ext uri="{FF2B5EF4-FFF2-40B4-BE49-F238E27FC236}">
                <a16:creationId xmlns:a16="http://schemas.microsoft.com/office/drawing/2014/main" id="{8F523368-CA43-4021-AB70-C7211B8AF31E}"/>
              </a:ext>
            </a:extLst>
          </p:cNvPr>
          <p:cNvSpPr>
            <a:spLocks noGrp="1"/>
          </p:cNvSpPr>
          <p:nvPr>
            <p:ph type="pic" sz="quarter" idx="16" hasCustomPrompt="1"/>
          </p:nvPr>
        </p:nvSpPr>
        <p:spPr>
          <a:xfrm>
            <a:off x="982126" y="5448549"/>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7" name="Picture Placeholder 8">
            <a:extLst>
              <a:ext uri="{FF2B5EF4-FFF2-40B4-BE49-F238E27FC236}">
                <a16:creationId xmlns:a16="http://schemas.microsoft.com/office/drawing/2014/main" id="{D9BA096D-780C-436C-A853-9DCF021C6A87}"/>
              </a:ext>
            </a:extLst>
          </p:cNvPr>
          <p:cNvSpPr>
            <a:spLocks noGrp="1"/>
          </p:cNvSpPr>
          <p:nvPr>
            <p:ph type="pic" sz="quarter" idx="17" hasCustomPrompt="1"/>
          </p:nvPr>
        </p:nvSpPr>
        <p:spPr>
          <a:xfrm>
            <a:off x="3720763"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8" name="Picture Placeholder 8">
            <a:extLst>
              <a:ext uri="{FF2B5EF4-FFF2-40B4-BE49-F238E27FC236}">
                <a16:creationId xmlns:a16="http://schemas.microsoft.com/office/drawing/2014/main" id="{3B810889-41DA-406D-BFD4-79E69AF284BD}"/>
              </a:ext>
            </a:extLst>
          </p:cNvPr>
          <p:cNvSpPr>
            <a:spLocks noGrp="1"/>
          </p:cNvSpPr>
          <p:nvPr>
            <p:ph type="pic" sz="quarter" idx="18" hasCustomPrompt="1"/>
          </p:nvPr>
        </p:nvSpPr>
        <p:spPr>
          <a:xfrm>
            <a:off x="6459516"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49" name="Picture Placeholder 8">
            <a:extLst>
              <a:ext uri="{FF2B5EF4-FFF2-40B4-BE49-F238E27FC236}">
                <a16:creationId xmlns:a16="http://schemas.microsoft.com/office/drawing/2014/main" id="{C829A924-0832-4119-A0AC-BF93F89840F9}"/>
              </a:ext>
            </a:extLst>
          </p:cNvPr>
          <p:cNvSpPr>
            <a:spLocks noGrp="1"/>
          </p:cNvSpPr>
          <p:nvPr>
            <p:ph type="pic" sz="quarter" idx="19" hasCustomPrompt="1"/>
          </p:nvPr>
        </p:nvSpPr>
        <p:spPr>
          <a:xfrm>
            <a:off x="9184488" y="1799564"/>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0" name="Picture Placeholder 8">
            <a:extLst>
              <a:ext uri="{FF2B5EF4-FFF2-40B4-BE49-F238E27FC236}">
                <a16:creationId xmlns:a16="http://schemas.microsoft.com/office/drawing/2014/main" id="{E44621EE-6CD1-4DFC-9186-ADA566B69978}"/>
              </a:ext>
            </a:extLst>
          </p:cNvPr>
          <p:cNvSpPr>
            <a:spLocks noGrp="1"/>
          </p:cNvSpPr>
          <p:nvPr>
            <p:ph type="pic" sz="quarter" idx="20" hasCustomPrompt="1"/>
          </p:nvPr>
        </p:nvSpPr>
        <p:spPr>
          <a:xfrm>
            <a:off x="3720763"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1" name="Picture Placeholder 8">
            <a:extLst>
              <a:ext uri="{FF2B5EF4-FFF2-40B4-BE49-F238E27FC236}">
                <a16:creationId xmlns:a16="http://schemas.microsoft.com/office/drawing/2014/main" id="{22761445-0147-4746-894D-3A4AA6124532}"/>
              </a:ext>
            </a:extLst>
          </p:cNvPr>
          <p:cNvSpPr>
            <a:spLocks noGrp="1"/>
          </p:cNvSpPr>
          <p:nvPr>
            <p:ph type="pic" sz="quarter" idx="21" hasCustomPrompt="1"/>
          </p:nvPr>
        </p:nvSpPr>
        <p:spPr>
          <a:xfrm>
            <a:off x="6459516"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2" name="Picture Placeholder 8">
            <a:extLst>
              <a:ext uri="{FF2B5EF4-FFF2-40B4-BE49-F238E27FC236}">
                <a16:creationId xmlns:a16="http://schemas.microsoft.com/office/drawing/2014/main" id="{40788EBD-B7C3-4BA2-97D3-1888E649480B}"/>
              </a:ext>
            </a:extLst>
          </p:cNvPr>
          <p:cNvSpPr>
            <a:spLocks noGrp="1"/>
          </p:cNvSpPr>
          <p:nvPr>
            <p:ph type="pic" sz="quarter" idx="22" hasCustomPrompt="1"/>
          </p:nvPr>
        </p:nvSpPr>
        <p:spPr>
          <a:xfrm>
            <a:off x="9184488" y="2689688"/>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3" name="Picture Placeholder 8">
            <a:extLst>
              <a:ext uri="{FF2B5EF4-FFF2-40B4-BE49-F238E27FC236}">
                <a16:creationId xmlns:a16="http://schemas.microsoft.com/office/drawing/2014/main" id="{651679A2-A090-4A79-A368-A7E959F10D92}"/>
              </a:ext>
            </a:extLst>
          </p:cNvPr>
          <p:cNvSpPr>
            <a:spLocks noGrp="1"/>
          </p:cNvSpPr>
          <p:nvPr>
            <p:ph type="pic" sz="quarter" idx="23" hasCustomPrompt="1"/>
          </p:nvPr>
        </p:nvSpPr>
        <p:spPr>
          <a:xfrm>
            <a:off x="6459516"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4" name="Picture Placeholder 8">
            <a:extLst>
              <a:ext uri="{FF2B5EF4-FFF2-40B4-BE49-F238E27FC236}">
                <a16:creationId xmlns:a16="http://schemas.microsoft.com/office/drawing/2014/main" id="{A433C367-91F6-4E93-8E1E-227896248441}"/>
              </a:ext>
            </a:extLst>
          </p:cNvPr>
          <p:cNvSpPr>
            <a:spLocks noGrp="1"/>
          </p:cNvSpPr>
          <p:nvPr>
            <p:ph type="pic" sz="quarter" idx="24" hasCustomPrompt="1"/>
          </p:nvPr>
        </p:nvSpPr>
        <p:spPr>
          <a:xfrm>
            <a:off x="9184488" y="3624056"/>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
        <p:nvSpPr>
          <p:cNvPr id="55" name="Picture Placeholder 8">
            <a:extLst>
              <a:ext uri="{FF2B5EF4-FFF2-40B4-BE49-F238E27FC236}">
                <a16:creationId xmlns:a16="http://schemas.microsoft.com/office/drawing/2014/main" id="{7383285A-FFD1-4A92-AF94-2F192F2B72C2}"/>
              </a:ext>
            </a:extLst>
          </p:cNvPr>
          <p:cNvSpPr>
            <a:spLocks noGrp="1"/>
          </p:cNvSpPr>
          <p:nvPr>
            <p:ph type="pic" sz="quarter" idx="25" hasCustomPrompt="1"/>
          </p:nvPr>
        </p:nvSpPr>
        <p:spPr>
          <a:xfrm>
            <a:off x="9184488" y="4536302"/>
            <a:ext cx="525270" cy="525270"/>
          </a:xfrm>
          <a:prstGeom prst="ellipse">
            <a:avLst/>
          </a:prstGeom>
          <a:pattFill prst="wdDnDiag">
            <a:fgClr>
              <a:schemeClr val="tx1">
                <a:lumMod val="25000"/>
                <a:lumOff val="75000"/>
              </a:schemeClr>
            </a:fgClr>
            <a:bgClr>
              <a:schemeClr val="bg1"/>
            </a:bgClr>
          </a:pattFill>
          <a:ln w="12700">
            <a:solidFill>
              <a:srgbClr val="F8F8F8"/>
            </a:solidFill>
          </a:ln>
        </p:spPr>
        <p:txBody>
          <a:bodyPr anchor="ctr"/>
          <a:lstStyle>
            <a:lvl1pPr algn="ctr">
              <a:buNone/>
              <a:defRPr sz="500"/>
            </a:lvl1pPr>
          </a:lstStyle>
          <a:p>
            <a:r>
              <a:rPr lang="en-US" dirty="0"/>
              <a:t>image</a:t>
            </a:r>
          </a:p>
        </p:txBody>
      </p:sp>
    </p:spTree>
    <p:extLst>
      <p:ext uri="{BB962C8B-B14F-4D97-AF65-F5344CB8AC3E}">
        <p14:creationId xmlns:p14="http://schemas.microsoft.com/office/powerpoint/2010/main" val="3734307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Image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481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094964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Dashbaord with Image 4">
    <p:spTree>
      <p:nvGrpSpPr>
        <p:cNvPr id="1" name=""/>
        <p:cNvGrpSpPr/>
        <p:nvPr/>
      </p:nvGrpSpPr>
      <p:grpSpPr>
        <a:xfrm>
          <a:off x="0" y="0"/>
          <a:ext cx="0" cy="0"/>
          <a:chOff x="0" y="0"/>
          <a:chExt cx="0" cy="0"/>
        </a:xfrm>
      </p:grpSpPr>
      <p:sp>
        <p:nvSpPr>
          <p:cNvPr id="24" name="Picture Placeholder 5">
            <a:extLst>
              <a:ext uri="{FF2B5EF4-FFF2-40B4-BE49-F238E27FC236}">
                <a16:creationId xmlns:a16="http://schemas.microsoft.com/office/drawing/2014/main" id="{BE52E5B7-2B8D-467A-85C6-9BCAF560594D}"/>
              </a:ext>
            </a:extLst>
          </p:cNvPr>
          <p:cNvSpPr>
            <a:spLocks noGrp="1"/>
          </p:cNvSpPr>
          <p:nvPr>
            <p:ph type="pic" sz="quarter" idx="13" hasCustomPrompt="1"/>
          </p:nvPr>
        </p:nvSpPr>
        <p:spPr>
          <a:xfrm>
            <a:off x="914398"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1</a:t>
            </a:r>
          </a:p>
        </p:txBody>
      </p:sp>
      <p:sp>
        <p:nvSpPr>
          <p:cNvPr id="25" name="Picture Placeholder 5">
            <a:extLst>
              <a:ext uri="{FF2B5EF4-FFF2-40B4-BE49-F238E27FC236}">
                <a16:creationId xmlns:a16="http://schemas.microsoft.com/office/drawing/2014/main" id="{4BFF12F6-CE69-4ED4-AB68-AA8A209057D8}"/>
              </a:ext>
            </a:extLst>
          </p:cNvPr>
          <p:cNvSpPr>
            <a:spLocks noGrp="1"/>
          </p:cNvSpPr>
          <p:nvPr>
            <p:ph type="pic" sz="quarter" idx="14" hasCustomPrompt="1"/>
          </p:nvPr>
        </p:nvSpPr>
        <p:spPr>
          <a:xfrm>
            <a:off x="3663951"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2</a:t>
            </a:r>
          </a:p>
        </p:txBody>
      </p:sp>
      <p:sp>
        <p:nvSpPr>
          <p:cNvPr id="26" name="Picture Placeholder 5">
            <a:extLst>
              <a:ext uri="{FF2B5EF4-FFF2-40B4-BE49-F238E27FC236}">
                <a16:creationId xmlns:a16="http://schemas.microsoft.com/office/drawing/2014/main" id="{B8BCF0A8-AF03-4725-95F1-AF24AD789A7D}"/>
              </a:ext>
            </a:extLst>
          </p:cNvPr>
          <p:cNvSpPr>
            <a:spLocks noGrp="1"/>
          </p:cNvSpPr>
          <p:nvPr>
            <p:ph type="pic" sz="quarter" idx="15" hasCustomPrompt="1"/>
          </p:nvPr>
        </p:nvSpPr>
        <p:spPr>
          <a:xfrm>
            <a:off x="64008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3</a:t>
            </a:r>
          </a:p>
        </p:txBody>
      </p:sp>
      <p:sp>
        <p:nvSpPr>
          <p:cNvPr id="27" name="Picture Placeholder 5">
            <a:extLst>
              <a:ext uri="{FF2B5EF4-FFF2-40B4-BE49-F238E27FC236}">
                <a16:creationId xmlns:a16="http://schemas.microsoft.com/office/drawing/2014/main" id="{94A884A8-83B9-44FF-86D7-6CED642E25CA}"/>
              </a:ext>
            </a:extLst>
          </p:cNvPr>
          <p:cNvSpPr>
            <a:spLocks noGrp="1"/>
          </p:cNvSpPr>
          <p:nvPr>
            <p:ph type="pic" sz="quarter" idx="16" hasCustomPrompt="1"/>
          </p:nvPr>
        </p:nvSpPr>
        <p:spPr>
          <a:xfrm>
            <a:off x="9144002" y="1981996"/>
            <a:ext cx="2133599" cy="1287816"/>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Image 4</a:t>
            </a:r>
          </a:p>
        </p:txBody>
      </p:sp>
    </p:spTree>
    <p:extLst>
      <p:ext uri="{BB962C8B-B14F-4D97-AF65-F5344CB8AC3E}">
        <p14:creationId xmlns:p14="http://schemas.microsoft.com/office/powerpoint/2010/main" val="1128164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Dashbaord with Imag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07C44E6-7BC3-499B-9750-DE5CE143C729}"/>
              </a:ext>
            </a:extLst>
          </p:cNvPr>
          <p:cNvSpPr>
            <a:spLocks noGrp="1"/>
          </p:cNvSpPr>
          <p:nvPr>
            <p:ph type="pic" sz="quarter" idx="13" hasCustomPrompt="1"/>
          </p:nvPr>
        </p:nvSpPr>
        <p:spPr>
          <a:xfrm>
            <a:off x="762000" y="745091"/>
            <a:ext cx="2453951" cy="3124532"/>
          </a:xfrm>
          <a:prstGeom prst="roundRect">
            <a:avLst>
              <a:gd name="adj" fmla="val 2657"/>
            </a:avLst>
          </a:prstGeom>
          <a:pattFill prst="wdDnDiag">
            <a:fgClr>
              <a:schemeClr val="tx1">
                <a:lumMod val="25000"/>
                <a:lumOff val="75000"/>
              </a:schemeClr>
            </a:fgClr>
            <a:bgClr>
              <a:schemeClr val="bg1"/>
            </a:bgClr>
          </a:pattFill>
        </p:spPr>
        <p:txBody>
          <a:bodyPr anchor="ctr"/>
          <a:lstStyle>
            <a:lvl1pPr marL="0" indent="0" algn="ctr">
              <a:buNone/>
              <a:defRPr sz="1600"/>
            </a:lvl1pPr>
          </a:lstStyle>
          <a:p>
            <a:r>
              <a:rPr lang="en-MY" dirty="0"/>
              <a:t>Insert your image here</a:t>
            </a:r>
          </a:p>
        </p:txBody>
      </p:sp>
    </p:spTree>
    <p:extLst>
      <p:ext uri="{BB962C8B-B14F-4D97-AF65-F5344CB8AC3E}">
        <p14:creationId xmlns:p14="http://schemas.microsoft.com/office/powerpoint/2010/main" val="17375089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age with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2838216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5">
            <a:extLst>
              <a:ext uri="{FF2B5EF4-FFF2-40B4-BE49-F238E27FC236}">
                <a16:creationId xmlns:a16="http://schemas.microsoft.com/office/drawing/2014/main" id="{70591CFC-91E2-468C-9DEB-124D17A3EC06}"/>
              </a:ext>
            </a:extLst>
          </p:cNvPr>
          <p:cNvSpPr>
            <a:spLocks noGrp="1"/>
          </p:cNvSpPr>
          <p:nvPr>
            <p:ph type="pic" sz="quarter" idx="13" hasCustomPrompt="1"/>
          </p:nvPr>
        </p:nvSpPr>
        <p:spPr>
          <a:xfrm>
            <a:off x="1053645" y="2013994"/>
            <a:ext cx="4308930" cy="3586706"/>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Image 3</a:t>
            </a:r>
          </a:p>
        </p:txBody>
      </p:sp>
    </p:spTree>
    <p:extLst>
      <p:ext uri="{BB962C8B-B14F-4D97-AF65-F5344CB8AC3E}">
        <p14:creationId xmlns:p14="http://schemas.microsoft.com/office/powerpoint/2010/main" val="11261253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troduction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2014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8400129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troduction with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1798751" y="236480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168867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troduction with imag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52E625-E812-42F5-B3E3-909E135A7657}"/>
              </a:ext>
            </a:extLst>
          </p:cNvPr>
          <p:cNvSpPr>
            <a:spLocks noGrp="1"/>
          </p:cNvSpPr>
          <p:nvPr>
            <p:ph type="pic" sz="quarter" idx="10" hasCustomPrompt="1"/>
          </p:nvPr>
        </p:nvSpPr>
        <p:spPr>
          <a:xfrm>
            <a:off x="5031808" y="1633558"/>
            <a:ext cx="2128384" cy="212838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5185863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troduction with image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327025" y="1997868"/>
            <a:ext cx="1153795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521423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Basic Paragraph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3614555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with Landscap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F5F34278-D38D-4E96-B3D5-3F142FA2DE62}"/>
              </a:ext>
            </a:extLst>
          </p:cNvPr>
          <p:cNvSpPr>
            <a:spLocks noGrp="1"/>
          </p:cNvSpPr>
          <p:nvPr>
            <p:ph type="pic" sz="quarter" idx="11" hasCustomPrompt="1"/>
          </p:nvPr>
        </p:nvSpPr>
        <p:spPr>
          <a:xfrm>
            <a:off x="0" y="1997868"/>
            <a:ext cx="12192000" cy="286226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09035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354DD9-F602-4634-B87C-29BB619D740B}"/>
              </a:ext>
            </a:extLst>
          </p:cNvPr>
          <p:cNvSpPr>
            <a:spLocks noGrp="1"/>
          </p:cNvSpPr>
          <p:nvPr>
            <p:ph type="pic" sz="quarter" idx="10" hasCustomPrompt="1"/>
          </p:nvPr>
        </p:nvSpPr>
        <p:spPr>
          <a:xfrm>
            <a:off x="1618351" y="1853232"/>
            <a:ext cx="3154680" cy="3154680"/>
          </a:xfrm>
          <a:prstGeom prst="ellipse">
            <a:avLst/>
          </a:prstGeom>
          <a:pattFill prst="wdDnDiag">
            <a:fgClr>
              <a:schemeClr val="tx1">
                <a:lumMod val="25000"/>
                <a:lumOff val="75000"/>
              </a:schemeClr>
            </a:fgClr>
            <a:bgClr>
              <a:schemeClr val="bg1"/>
            </a:bgClr>
          </a:pattFill>
          <a:ln w="63500">
            <a:solidFill>
              <a:schemeClr val="bg2"/>
            </a:solidFill>
          </a:ln>
        </p:spPr>
        <p:txBody>
          <a:bodyPr anchor="ctr"/>
          <a:lstStyle>
            <a:lvl1pPr algn="ctr">
              <a:buNone/>
              <a:defRPr sz="2000"/>
            </a:lvl1pPr>
          </a:lstStyle>
          <a:p>
            <a:r>
              <a:rPr lang="en-US"/>
              <a:t>Insert your image here</a:t>
            </a:r>
            <a:endParaRPr lang="en-US" dirty="0"/>
          </a:p>
        </p:txBody>
      </p:sp>
    </p:spTree>
    <p:extLst>
      <p:ext uri="{BB962C8B-B14F-4D97-AF65-F5344CB8AC3E}">
        <p14:creationId xmlns:p14="http://schemas.microsoft.com/office/powerpoint/2010/main" val="3131592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Image 2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5173883"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886347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rdered Lis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93521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Image - Core Value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3460368"/>
            <a:ext cx="12192000" cy="6897914"/>
          </a:xfrm>
          <a:prstGeom prst="ellipse">
            <a:avLst/>
          </a:prstGeom>
          <a:pattFill prst="wdDnDiag">
            <a:fgClr>
              <a:schemeClr val="tx1">
                <a:lumMod val="25000"/>
                <a:lumOff val="75000"/>
              </a:schemeClr>
            </a:fgClr>
            <a:bgClr>
              <a:schemeClr val="bg1"/>
            </a:bgClr>
          </a:pattFill>
          <a:ln w="127000">
            <a:solidFill>
              <a:schemeClr val="accent1"/>
            </a:solidFill>
          </a:ln>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5854087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age - Core Value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D745E-FCB2-4D16-9390-09850FA79F60}"/>
              </a:ext>
            </a:extLst>
          </p:cNvPr>
          <p:cNvSpPr>
            <a:spLocks noGrp="1"/>
          </p:cNvSpPr>
          <p:nvPr>
            <p:ph type="pic" sz="quarter" idx="10" hasCustomPrompt="1"/>
          </p:nvPr>
        </p:nvSpPr>
        <p:spPr>
          <a:xfrm>
            <a:off x="0" y="1937794"/>
            <a:ext cx="12192000" cy="2939006"/>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2980004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images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115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48775"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699B59FD-65E1-4DE9-ACC7-B9F1E86FD1EC}"/>
              </a:ext>
            </a:extLst>
          </p:cNvPr>
          <p:cNvSpPr>
            <a:spLocks noGrp="1"/>
          </p:cNvSpPr>
          <p:nvPr>
            <p:ph type="pic" sz="quarter" idx="14" hasCustomPrompt="1"/>
          </p:nvPr>
        </p:nvSpPr>
        <p:spPr>
          <a:xfrm>
            <a:off x="4888975"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7317600" y="44208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9754800" y="1983600"/>
            <a:ext cx="2437200" cy="24372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3477730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 images - team">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304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D10BDF7D-83E9-4B2E-A91E-D8379D139F50}"/>
              </a:ext>
            </a:extLst>
          </p:cNvPr>
          <p:cNvSpPr>
            <a:spLocks noGrp="1"/>
          </p:cNvSpPr>
          <p:nvPr>
            <p:ph type="pic" sz="quarter" idx="14" hasCustomPrompt="1"/>
          </p:nvPr>
        </p:nvSpPr>
        <p:spPr>
          <a:xfrm>
            <a:off x="6093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2" name="Picture Placeholder 4">
            <a:extLst>
              <a:ext uri="{FF2B5EF4-FFF2-40B4-BE49-F238E27FC236}">
                <a16:creationId xmlns:a16="http://schemas.microsoft.com/office/drawing/2014/main" id="{E29EF675-F518-468C-B7B7-437D12B8EC73}"/>
              </a:ext>
            </a:extLst>
          </p:cNvPr>
          <p:cNvSpPr>
            <a:spLocks noGrp="1"/>
          </p:cNvSpPr>
          <p:nvPr>
            <p:ph type="pic" sz="quarter" idx="15" hasCustomPrompt="1"/>
          </p:nvPr>
        </p:nvSpPr>
        <p:spPr>
          <a:xfrm>
            <a:off x="9138000" y="342900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FB7CA84D-A92D-4E8A-84FD-9C8159B05267}"/>
              </a:ext>
            </a:extLst>
          </p:cNvPr>
          <p:cNvSpPr>
            <a:spLocks noGrp="1"/>
          </p:cNvSpPr>
          <p:nvPr>
            <p:ph type="pic" sz="quarter" idx="16" hasCustomPrompt="1"/>
          </p:nvPr>
        </p:nvSpPr>
        <p:spPr>
          <a:xfrm>
            <a:off x="6000"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39B6C3FD-F456-4555-9C2F-C8E3C661D93D}"/>
              </a:ext>
            </a:extLst>
          </p:cNvPr>
          <p:cNvSpPr>
            <a:spLocks noGrp="1"/>
          </p:cNvSpPr>
          <p:nvPr>
            <p:ph type="pic" sz="quarter" idx="17" hasCustomPrompt="1"/>
          </p:nvPr>
        </p:nvSpPr>
        <p:spPr>
          <a:xfrm>
            <a:off x="3054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AD5EC224-8396-481C-9A86-142FFA6881D0}"/>
              </a:ext>
            </a:extLst>
          </p:cNvPr>
          <p:cNvSpPr>
            <a:spLocks noGrp="1"/>
          </p:cNvSpPr>
          <p:nvPr>
            <p:ph type="pic" sz="quarter" idx="18" hasCustomPrompt="1"/>
          </p:nvPr>
        </p:nvSpPr>
        <p:spPr>
          <a:xfrm>
            <a:off x="6099002" y="0"/>
            <a:ext cx="30450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36989475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74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7600" y="342900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3429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13863909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2 images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B3D7064-FEF9-43A9-BA74-FA575E3105EF}"/>
              </a:ext>
            </a:extLst>
          </p:cNvPr>
          <p:cNvSpPr>
            <a:spLocks noGrp="1"/>
          </p:cNvSpPr>
          <p:nvPr>
            <p:ph type="pic" sz="quarter" idx="10" hasCustomPrompt="1"/>
          </p:nvPr>
        </p:nvSpPr>
        <p:spPr>
          <a:xfrm>
            <a:off x="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EA576DE2-8B65-448D-9F75-E90C3A2C0BC8}"/>
              </a:ext>
            </a:extLst>
          </p:cNvPr>
          <p:cNvSpPr>
            <a:spLocks noGrp="1"/>
          </p:cNvSpPr>
          <p:nvPr>
            <p:ph type="pic" sz="quarter" idx="13" hasCustomPrompt="1"/>
          </p:nvPr>
        </p:nvSpPr>
        <p:spPr>
          <a:xfrm>
            <a:off x="2437200"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9" name="Picture Placeholder 4">
            <a:extLst>
              <a:ext uri="{FF2B5EF4-FFF2-40B4-BE49-F238E27FC236}">
                <a16:creationId xmlns:a16="http://schemas.microsoft.com/office/drawing/2014/main" id="{792D02B1-81DE-4A7E-B50A-2BA94BF0F3E6}"/>
              </a:ext>
            </a:extLst>
          </p:cNvPr>
          <p:cNvSpPr>
            <a:spLocks noGrp="1"/>
          </p:cNvSpPr>
          <p:nvPr>
            <p:ph type="pic" sz="quarter" idx="17" hasCustomPrompt="1"/>
          </p:nvPr>
        </p:nvSpPr>
        <p:spPr>
          <a:xfrm>
            <a:off x="487697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30" name="Picture Placeholder 4">
            <a:extLst>
              <a:ext uri="{FF2B5EF4-FFF2-40B4-BE49-F238E27FC236}">
                <a16:creationId xmlns:a16="http://schemas.microsoft.com/office/drawing/2014/main" id="{7C6A4072-9E0C-47E6-9600-D3664CFFDC53}"/>
              </a:ext>
            </a:extLst>
          </p:cNvPr>
          <p:cNvSpPr>
            <a:spLocks noGrp="1"/>
          </p:cNvSpPr>
          <p:nvPr>
            <p:ph type="pic" sz="quarter" idx="18" hasCustomPrompt="1"/>
          </p:nvPr>
        </p:nvSpPr>
        <p:spPr>
          <a:xfrm>
            <a:off x="7312025" y="2286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2903AB6F-7F01-425F-A56A-9AECA050C658}"/>
              </a:ext>
            </a:extLst>
          </p:cNvPr>
          <p:cNvSpPr>
            <a:spLocks noGrp="1"/>
          </p:cNvSpPr>
          <p:nvPr>
            <p:ph type="pic" sz="quarter" idx="19" hasCustomPrompt="1"/>
          </p:nvPr>
        </p:nvSpPr>
        <p:spPr>
          <a:xfrm>
            <a:off x="24372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3" name="Picture Placeholder 4">
            <a:extLst>
              <a:ext uri="{FF2B5EF4-FFF2-40B4-BE49-F238E27FC236}">
                <a16:creationId xmlns:a16="http://schemas.microsoft.com/office/drawing/2014/main" id="{5269FE5B-0BDC-44A6-B357-1883F9B5F0A3}"/>
              </a:ext>
            </a:extLst>
          </p:cNvPr>
          <p:cNvSpPr>
            <a:spLocks noGrp="1"/>
          </p:cNvSpPr>
          <p:nvPr>
            <p:ph type="pic" sz="quarter" idx="20" hasCustomPrompt="1"/>
          </p:nvPr>
        </p:nvSpPr>
        <p:spPr>
          <a:xfrm>
            <a:off x="97548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E3912E4A-8645-40AE-BAE7-584F0E8C315B}"/>
              </a:ext>
            </a:extLst>
          </p:cNvPr>
          <p:cNvSpPr>
            <a:spLocks noGrp="1"/>
          </p:cNvSpPr>
          <p:nvPr>
            <p:ph type="pic" sz="quarter" idx="21" hasCustomPrompt="1"/>
          </p:nvPr>
        </p:nvSpPr>
        <p:spPr>
          <a:xfrm>
            <a:off x="48774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12894971-4967-4A25-A37D-07552236C2F6}"/>
              </a:ext>
            </a:extLst>
          </p:cNvPr>
          <p:cNvSpPr>
            <a:spLocks noGrp="1"/>
          </p:cNvSpPr>
          <p:nvPr>
            <p:ph type="pic" sz="quarter" idx="22" hasCustomPrompt="1"/>
          </p:nvPr>
        </p:nvSpPr>
        <p:spPr>
          <a:xfrm>
            <a:off x="7317600" y="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19" name="Picture Placeholder 4">
            <a:extLst>
              <a:ext uri="{FF2B5EF4-FFF2-40B4-BE49-F238E27FC236}">
                <a16:creationId xmlns:a16="http://schemas.microsoft.com/office/drawing/2014/main" id="{E52616BD-9CE9-4FB0-88B9-DB28F4569CF4}"/>
              </a:ext>
            </a:extLst>
          </p:cNvPr>
          <p:cNvSpPr>
            <a:spLocks noGrp="1"/>
          </p:cNvSpPr>
          <p:nvPr>
            <p:ph type="pic" sz="quarter" idx="24" hasCustomPrompt="1"/>
          </p:nvPr>
        </p:nvSpPr>
        <p:spPr>
          <a:xfrm>
            <a:off x="48778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0" name="Picture Placeholder 4">
            <a:extLst>
              <a:ext uri="{FF2B5EF4-FFF2-40B4-BE49-F238E27FC236}">
                <a16:creationId xmlns:a16="http://schemas.microsoft.com/office/drawing/2014/main" id="{C7F04270-538E-4880-9B49-AC2C2C34AD38}"/>
              </a:ext>
            </a:extLst>
          </p:cNvPr>
          <p:cNvSpPr>
            <a:spLocks noGrp="1"/>
          </p:cNvSpPr>
          <p:nvPr>
            <p:ph type="pic" sz="quarter" idx="25" hasCustomPrompt="1"/>
          </p:nvPr>
        </p:nvSpPr>
        <p:spPr>
          <a:xfrm>
            <a:off x="73150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
        <p:nvSpPr>
          <p:cNvPr id="21" name="Picture Placeholder 4">
            <a:extLst>
              <a:ext uri="{FF2B5EF4-FFF2-40B4-BE49-F238E27FC236}">
                <a16:creationId xmlns:a16="http://schemas.microsoft.com/office/drawing/2014/main" id="{24A057AA-A64D-4E8F-9C02-7132260812AD}"/>
              </a:ext>
            </a:extLst>
          </p:cNvPr>
          <p:cNvSpPr>
            <a:spLocks noGrp="1"/>
          </p:cNvSpPr>
          <p:nvPr>
            <p:ph type="pic" sz="quarter" idx="26" hasCustomPrompt="1"/>
          </p:nvPr>
        </p:nvSpPr>
        <p:spPr>
          <a:xfrm>
            <a:off x="9743225" y="4572000"/>
            <a:ext cx="2437200" cy="2286000"/>
          </a:xfrm>
          <a:prstGeom prst="rect">
            <a:avLst/>
          </a:prstGeom>
          <a:pattFill prst="wdDnDiag">
            <a:fgClr>
              <a:schemeClr val="tx1">
                <a:lumMod val="25000"/>
                <a:lumOff val="75000"/>
              </a:schemeClr>
            </a:fgClr>
            <a:bgClr>
              <a:schemeClr val="bg1"/>
            </a:bgClr>
          </a:pattFill>
        </p:spPr>
        <p:txBody>
          <a:bodyPr anchor="ctr"/>
          <a:lstStyle>
            <a:lvl1pPr marL="0" indent="0" algn="ctr">
              <a:buNone/>
              <a:defRPr sz="2400">
                <a:solidFill>
                  <a:schemeClr val="tx1"/>
                </a:solidFill>
              </a:defRPr>
            </a:lvl1pPr>
          </a:lstStyle>
          <a:p>
            <a:r>
              <a:rPr lang="en-MY" dirty="0"/>
              <a:t>Insert your image here</a:t>
            </a:r>
          </a:p>
        </p:txBody>
      </p:sp>
    </p:spTree>
    <p:extLst>
      <p:ext uri="{BB962C8B-B14F-4D97-AF65-F5344CB8AC3E}">
        <p14:creationId xmlns:p14="http://schemas.microsoft.com/office/powerpoint/2010/main" val="26492737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4 images - team">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D6F32408-7974-4BBD-B733-212CBBF00C00}"/>
              </a:ext>
            </a:extLst>
          </p:cNvPr>
          <p:cNvSpPr>
            <a:spLocks noGrp="1"/>
          </p:cNvSpPr>
          <p:nvPr>
            <p:ph type="pic" sz="quarter" idx="23" hasCustomPrompt="1"/>
          </p:nvPr>
        </p:nvSpPr>
        <p:spPr>
          <a:xfrm>
            <a:off x="0" y="51366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1" name="Picture Placeholder 4">
            <a:extLst>
              <a:ext uri="{FF2B5EF4-FFF2-40B4-BE49-F238E27FC236}">
                <a16:creationId xmlns:a16="http://schemas.microsoft.com/office/drawing/2014/main" id="{31B2E8DE-FBCE-4B60-A51B-09625000EF98}"/>
              </a:ext>
            </a:extLst>
          </p:cNvPr>
          <p:cNvSpPr>
            <a:spLocks noGrp="1"/>
          </p:cNvSpPr>
          <p:nvPr>
            <p:ph type="pic" sz="quarter" idx="24" hasCustomPrompt="1"/>
          </p:nvPr>
        </p:nvSpPr>
        <p:spPr>
          <a:xfrm>
            <a:off x="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2" name="Picture Placeholder 4">
            <a:extLst>
              <a:ext uri="{FF2B5EF4-FFF2-40B4-BE49-F238E27FC236}">
                <a16:creationId xmlns:a16="http://schemas.microsoft.com/office/drawing/2014/main" id="{02FB8AE9-D397-4711-BB85-5551C95ED0B5}"/>
              </a:ext>
            </a:extLst>
          </p:cNvPr>
          <p:cNvSpPr>
            <a:spLocks noGrp="1"/>
          </p:cNvSpPr>
          <p:nvPr>
            <p:ph type="pic" sz="quarter" idx="25" hasCustomPrompt="1"/>
          </p:nvPr>
        </p:nvSpPr>
        <p:spPr>
          <a:xfrm>
            <a:off x="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3" name="Picture Placeholder 4">
            <a:extLst>
              <a:ext uri="{FF2B5EF4-FFF2-40B4-BE49-F238E27FC236}">
                <a16:creationId xmlns:a16="http://schemas.microsoft.com/office/drawing/2014/main" id="{0A8D2B45-A9AA-4D77-B782-B6523E6F9D60}"/>
              </a:ext>
            </a:extLst>
          </p:cNvPr>
          <p:cNvSpPr>
            <a:spLocks noGrp="1"/>
          </p:cNvSpPr>
          <p:nvPr>
            <p:ph type="pic" sz="quarter" idx="26" hasCustomPrompt="1"/>
          </p:nvPr>
        </p:nvSpPr>
        <p:spPr>
          <a:xfrm>
            <a:off x="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4" name="Picture Placeholder 4">
            <a:extLst>
              <a:ext uri="{FF2B5EF4-FFF2-40B4-BE49-F238E27FC236}">
                <a16:creationId xmlns:a16="http://schemas.microsoft.com/office/drawing/2014/main" id="{2308E62E-BAC2-4602-8275-86D800D1CCAA}"/>
              </a:ext>
            </a:extLst>
          </p:cNvPr>
          <p:cNvSpPr>
            <a:spLocks noGrp="1"/>
          </p:cNvSpPr>
          <p:nvPr>
            <p:ph type="pic" sz="quarter" idx="27" hasCustomPrompt="1"/>
          </p:nvPr>
        </p:nvSpPr>
        <p:spPr>
          <a:xfrm>
            <a:off x="20304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5" name="Picture Placeholder 4">
            <a:extLst>
              <a:ext uri="{FF2B5EF4-FFF2-40B4-BE49-F238E27FC236}">
                <a16:creationId xmlns:a16="http://schemas.microsoft.com/office/drawing/2014/main" id="{76FFD965-9C7F-4F00-8D1F-D2080E07BCB1}"/>
              </a:ext>
            </a:extLst>
          </p:cNvPr>
          <p:cNvSpPr>
            <a:spLocks noGrp="1"/>
          </p:cNvSpPr>
          <p:nvPr>
            <p:ph type="pic" sz="quarter" idx="28" hasCustomPrompt="1"/>
          </p:nvPr>
        </p:nvSpPr>
        <p:spPr>
          <a:xfrm>
            <a:off x="20304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6" name="Picture Placeholder 4">
            <a:extLst>
              <a:ext uri="{FF2B5EF4-FFF2-40B4-BE49-F238E27FC236}">
                <a16:creationId xmlns:a16="http://schemas.microsoft.com/office/drawing/2014/main" id="{9CEB872F-1C5F-4760-9014-5B8502D7A6AF}"/>
              </a:ext>
            </a:extLst>
          </p:cNvPr>
          <p:cNvSpPr>
            <a:spLocks noGrp="1"/>
          </p:cNvSpPr>
          <p:nvPr>
            <p:ph type="pic" sz="quarter" idx="29" hasCustomPrompt="1"/>
          </p:nvPr>
        </p:nvSpPr>
        <p:spPr>
          <a:xfrm>
            <a:off x="20304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37" name="Picture Placeholder 4">
            <a:extLst>
              <a:ext uri="{FF2B5EF4-FFF2-40B4-BE49-F238E27FC236}">
                <a16:creationId xmlns:a16="http://schemas.microsoft.com/office/drawing/2014/main" id="{00A323DE-3A48-4349-9A1D-300A92AE8A69}"/>
              </a:ext>
            </a:extLst>
          </p:cNvPr>
          <p:cNvSpPr>
            <a:spLocks noGrp="1"/>
          </p:cNvSpPr>
          <p:nvPr>
            <p:ph type="pic" sz="quarter" idx="30" hasCustomPrompt="1"/>
          </p:nvPr>
        </p:nvSpPr>
        <p:spPr>
          <a:xfrm>
            <a:off x="2041975"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6" name="Picture Placeholder 4">
            <a:extLst>
              <a:ext uri="{FF2B5EF4-FFF2-40B4-BE49-F238E27FC236}">
                <a16:creationId xmlns:a16="http://schemas.microsoft.com/office/drawing/2014/main" id="{8FF26D43-193B-4E93-82D7-2C3CF12ABFB3}"/>
              </a:ext>
            </a:extLst>
          </p:cNvPr>
          <p:cNvSpPr>
            <a:spLocks noGrp="1"/>
          </p:cNvSpPr>
          <p:nvPr>
            <p:ph type="pic" sz="quarter" idx="31" hasCustomPrompt="1"/>
          </p:nvPr>
        </p:nvSpPr>
        <p:spPr>
          <a:xfrm>
            <a:off x="407168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7" name="Picture Placeholder 4">
            <a:extLst>
              <a:ext uri="{FF2B5EF4-FFF2-40B4-BE49-F238E27FC236}">
                <a16:creationId xmlns:a16="http://schemas.microsoft.com/office/drawing/2014/main" id="{0A78873A-C233-4E75-81F6-D3DC2CCB0ABC}"/>
              </a:ext>
            </a:extLst>
          </p:cNvPr>
          <p:cNvSpPr>
            <a:spLocks noGrp="1"/>
          </p:cNvSpPr>
          <p:nvPr>
            <p:ph type="pic" sz="quarter" idx="32" hasCustomPrompt="1"/>
          </p:nvPr>
        </p:nvSpPr>
        <p:spPr>
          <a:xfrm>
            <a:off x="407168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8" name="Picture Placeholder 4">
            <a:extLst>
              <a:ext uri="{FF2B5EF4-FFF2-40B4-BE49-F238E27FC236}">
                <a16:creationId xmlns:a16="http://schemas.microsoft.com/office/drawing/2014/main" id="{8F399F97-6EEF-4750-91E6-38023AEB289B}"/>
              </a:ext>
            </a:extLst>
          </p:cNvPr>
          <p:cNvSpPr>
            <a:spLocks noGrp="1"/>
          </p:cNvSpPr>
          <p:nvPr>
            <p:ph type="pic" sz="quarter" idx="33" hasCustomPrompt="1"/>
          </p:nvPr>
        </p:nvSpPr>
        <p:spPr>
          <a:xfrm>
            <a:off x="407168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89" name="Picture Placeholder 4">
            <a:extLst>
              <a:ext uri="{FF2B5EF4-FFF2-40B4-BE49-F238E27FC236}">
                <a16:creationId xmlns:a16="http://schemas.microsoft.com/office/drawing/2014/main" id="{7CAC0279-27BA-4A15-92E3-CE915F177CED}"/>
              </a:ext>
            </a:extLst>
          </p:cNvPr>
          <p:cNvSpPr>
            <a:spLocks noGrp="1"/>
          </p:cNvSpPr>
          <p:nvPr>
            <p:ph type="pic" sz="quarter" idx="34" hasCustomPrompt="1"/>
          </p:nvPr>
        </p:nvSpPr>
        <p:spPr>
          <a:xfrm>
            <a:off x="407168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0" name="Picture Placeholder 4">
            <a:extLst>
              <a:ext uri="{FF2B5EF4-FFF2-40B4-BE49-F238E27FC236}">
                <a16:creationId xmlns:a16="http://schemas.microsoft.com/office/drawing/2014/main" id="{E4966C61-FC4A-4500-8196-897FDC599113}"/>
              </a:ext>
            </a:extLst>
          </p:cNvPr>
          <p:cNvSpPr>
            <a:spLocks noGrp="1"/>
          </p:cNvSpPr>
          <p:nvPr>
            <p:ph type="pic" sz="quarter" idx="35" hasCustomPrompt="1"/>
          </p:nvPr>
        </p:nvSpPr>
        <p:spPr>
          <a:xfrm>
            <a:off x="6091200"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1" name="Picture Placeholder 4">
            <a:extLst>
              <a:ext uri="{FF2B5EF4-FFF2-40B4-BE49-F238E27FC236}">
                <a16:creationId xmlns:a16="http://schemas.microsoft.com/office/drawing/2014/main" id="{7B6092F4-0845-49F9-AE8A-3C4D69EBE22A}"/>
              </a:ext>
            </a:extLst>
          </p:cNvPr>
          <p:cNvSpPr>
            <a:spLocks noGrp="1"/>
          </p:cNvSpPr>
          <p:nvPr>
            <p:ph type="pic" sz="quarter" idx="36" hasCustomPrompt="1"/>
          </p:nvPr>
        </p:nvSpPr>
        <p:spPr>
          <a:xfrm>
            <a:off x="6091200"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2" name="Picture Placeholder 4">
            <a:extLst>
              <a:ext uri="{FF2B5EF4-FFF2-40B4-BE49-F238E27FC236}">
                <a16:creationId xmlns:a16="http://schemas.microsoft.com/office/drawing/2014/main" id="{135A3E73-5D28-4E0F-B562-EF2F488A10F5}"/>
              </a:ext>
            </a:extLst>
          </p:cNvPr>
          <p:cNvSpPr>
            <a:spLocks noGrp="1"/>
          </p:cNvSpPr>
          <p:nvPr>
            <p:ph type="pic" sz="quarter" idx="37" hasCustomPrompt="1"/>
          </p:nvPr>
        </p:nvSpPr>
        <p:spPr>
          <a:xfrm>
            <a:off x="6091200"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3" name="Picture Placeholder 4">
            <a:extLst>
              <a:ext uri="{FF2B5EF4-FFF2-40B4-BE49-F238E27FC236}">
                <a16:creationId xmlns:a16="http://schemas.microsoft.com/office/drawing/2014/main" id="{BA8FF157-B140-4C82-B2C1-4058A4FB1468}"/>
              </a:ext>
            </a:extLst>
          </p:cNvPr>
          <p:cNvSpPr>
            <a:spLocks noGrp="1"/>
          </p:cNvSpPr>
          <p:nvPr>
            <p:ph type="pic" sz="quarter" idx="38" hasCustomPrompt="1"/>
          </p:nvPr>
        </p:nvSpPr>
        <p:spPr>
          <a:xfrm>
            <a:off x="6091200"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4" name="Picture Placeholder 4">
            <a:extLst>
              <a:ext uri="{FF2B5EF4-FFF2-40B4-BE49-F238E27FC236}">
                <a16:creationId xmlns:a16="http://schemas.microsoft.com/office/drawing/2014/main" id="{75FE1A7D-18A9-4B13-83FC-F8D9C5A82174}"/>
              </a:ext>
            </a:extLst>
          </p:cNvPr>
          <p:cNvSpPr>
            <a:spLocks noGrp="1"/>
          </p:cNvSpPr>
          <p:nvPr>
            <p:ph type="pic" sz="quarter" idx="39" hasCustomPrompt="1"/>
          </p:nvPr>
        </p:nvSpPr>
        <p:spPr>
          <a:xfrm>
            <a:off x="8120316"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5" name="Picture Placeholder 4">
            <a:extLst>
              <a:ext uri="{FF2B5EF4-FFF2-40B4-BE49-F238E27FC236}">
                <a16:creationId xmlns:a16="http://schemas.microsoft.com/office/drawing/2014/main" id="{7F60C8A9-4A22-48B8-AAE6-DD071866CBA6}"/>
              </a:ext>
            </a:extLst>
          </p:cNvPr>
          <p:cNvSpPr>
            <a:spLocks noGrp="1"/>
          </p:cNvSpPr>
          <p:nvPr>
            <p:ph type="pic" sz="quarter" idx="40" hasCustomPrompt="1"/>
          </p:nvPr>
        </p:nvSpPr>
        <p:spPr>
          <a:xfrm>
            <a:off x="8120316"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6" name="Picture Placeholder 4">
            <a:extLst>
              <a:ext uri="{FF2B5EF4-FFF2-40B4-BE49-F238E27FC236}">
                <a16:creationId xmlns:a16="http://schemas.microsoft.com/office/drawing/2014/main" id="{8C950696-5ED8-499C-8393-9C12822E24CF}"/>
              </a:ext>
            </a:extLst>
          </p:cNvPr>
          <p:cNvSpPr>
            <a:spLocks noGrp="1"/>
          </p:cNvSpPr>
          <p:nvPr>
            <p:ph type="pic" sz="quarter" idx="41" hasCustomPrompt="1"/>
          </p:nvPr>
        </p:nvSpPr>
        <p:spPr>
          <a:xfrm>
            <a:off x="8120316"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7" name="Picture Placeholder 4">
            <a:extLst>
              <a:ext uri="{FF2B5EF4-FFF2-40B4-BE49-F238E27FC236}">
                <a16:creationId xmlns:a16="http://schemas.microsoft.com/office/drawing/2014/main" id="{E734B2E3-C17B-47AA-826B-86291866FE9F}"/>
              </a:ext>
            </a:extLst>
          </p:cNvPr>
          <p:cNvSpPr>
            <a:spLocks noGrp="1"/>
          </p:cNvSpPr>
          <p:nvPr>
            <p:ph type="pic" sz="quarter" idx="42" hasCustomPrompt="1"/>
          </p:nvPr>
        </p:nvSpPr>
        <p:spPr>
          <a:xfrm>
            <a:off x="8120316"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8" name="Picture Placeholder 4">
            <a:extLst>
              <a:ext uri="{FF2B5EF4-FFF2-40B4-BE49-F238E27FC236}">
                <a16:creationId xmlns:a16="http://schemas.microsoft.com/office/drawing/2014/main" id="{A49F0A20-0DEC-4CEF-8F47-A233C7FF6E76}"/>
              </a:ext>
            </a:extLst>
          </p:cNvPr>
          <p:cNvSpPr>
            <a:spLocks noGrp="1"/>
          </p:cNvSpPr>
          <p:nvPr>
            <p:ph type="pic" sz="quarter" idx="43" hasCustomPrompt="1"/>
          </p:nvPr>
        </p:nvSpPr>
        <p:spPr>
          <a:xfrm>
            <a:off x="10150714" y="51289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99" name="Picture Placeholder 4">
            <a:extLst>
              <a:ext uri="{FF2B5EF4-FFF2-40B4-BE49-F238E27FC236}">
                <a16:creationId xmlns:a16="http://schemas.microsoft.com/office/drawing/2014/main" id="{6D344541-70E4-46D2-9B8F-B089A1465678}"/>
              </a:ext>
            </a:extLst>
          </p:cNvPr>
          <p:cNvSpPr>
            <a:spLocks noGrp="1"/>
          </p:cNvSpPr>
          <p:nvPr>
            <p:ph type="pic" sz="quarter" idx="44" hasCustomPrompt="1"/>
          </p:nvPr>
        </p:nvSpPr>
        <p:spPr>
          <a:xfrm>
            <a:off x="10150714" y="3423086"/>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0" name="Picture Placeholder 4">
            <a:extLst>
              <a:ext uri="{FF2B5EF4-FFF2-40B4-BE49-F238E27FC236}">
                <a16:creationId xmlns:a16="http://schemas.microsoft.com/office/drawing/2014/main" id="{6AE18BEC-E812-445D-9EA8-32DA95BB6D2D}"/>
              </a:ext>
            </a:extLst>
          </p:cNvPr>
          <p:cNvSpPr>
            <a:spLocks noGrp="1"/>
          </p:cNvSpPr>
          <p:nvPr>
            <p:ph type="pic" sz="quarter" idx="45" hasCustomPrompt="1"/>
          </p:nvPr>
        </p:nvSpPr>
        <p:spPr>
          <a:xfrm>
            <a:off x="10150714" y="170177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
        <p:nvSpPr>
          <p:cNvPr id="101" name="Picture Placeholder 4">
            <a:extLst>
              <a:ext uri="{FF2B5EF4-FFF2-40B4-BE49-F238E27FC236}">
                <a16:creationId xmlns:a16="http://schemas.microsoft.com/office/drawing/2014/main" id="{7ADCD493-2B84-40DE-B877-B8B73BE07779}"/>
              </a:ext>
            </a:extLst>
          </p:cNvPr>
          <p:cNvSpPr>
            <a:spLocks noGrp="1"/>
          </p:cNvSpPr>
          <p:nvPr>
            <p:ph type="pic" sz="quarter" idx="46" hasCustomPrompt="1"/>
          </p:nvPr>
        </p:nvSpPr>
        <p:spPr>
          <a:xfrm>
            <a:off x="10150714" y="-19542"/>
            <a:ext cx="2030400" cy="1713600"/>
          </a:xfrm>
          <a:prstGeom prst="rect">
            <a:avLst/>
          </a:prstGeom>
          <a:pattFill prst="wdDnDiag">
            <a:fgClr>
              <a:schemeClr val="tx1">
                <a:lumMod val="25000"/>
                <a:lumOff val="75000"/>
              </a:schemeClr>
            </a:fgClr>
            <a:bgClr>
              <a:schemeClr val="bg1"/>
            </a:bgClr>
          </a:pattFill>
        </p:spPr>
        <p:txBody>
          <a:bodyPr anchor="ctr"/>
          <a:lstStyle>
            <a:lvl1pPr marL="0" indent="0" algn="ctr">
              <a:buNone/>
              <a:defRPr sz="2000">
                <a:solidFill>
                  <a:schemeClr val="tx1"/>
                </a:solidFill>
              </a:defRPr>
            </a:lvl1pPr>
          </a:lstStyle>
          <a:p>
            <a:r>
              <a:rPr lang="en-MY" dirty="0"/>
              <a:t>Insert your image here</a:t>
            </a:r>
          </a:p>
        </p:txBody>
      </p:sp>
    </p:spTree>
    <p:extLst>
      <p:ext uri="{BB962C8B-B14F-4D97-AF65-F5344CB8AC3E}">
        <p14:creationId xmlns:p14="http://schemas.microsoft.com/office/powerpoint/2010/main" val="19634639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2536371" y="1707378"/>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9361034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 image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83721"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2">
            <a:extLst>
              <a:ext uri="{FF2B5EF4-FFF2-40B4-BE49-F238E27FC236}">
                <a16:creationId xmlns:a16="http://schemas.microsoft.com/office/drawing/2014/main" id="{BF4CB3FF-4409-4A39-AE64-103EE4217B33}"/>
              </a:ext>
            </a:extLst>
          </p:cNvPr>
          <p:cNvSpPr>
            <a:spLocks noGrp="1"/>
          </p:cNvSpPr>
          <p:nvPr>
            <p:ph type="pic" sz="quarter" idx="11" hasCustomPrompt="1"/>
          </p:nvPr>
        </p:nvSpPr>
        <p:spPr>
          <a:xfrm>
            <a:off x="6168063" y="1671002"/>
            <a:ext cx="2820109" cy="413593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35373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Image 3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2" y="0"/>
            <a:ext cx="4224758"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349101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593338"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1C184419-7C99-4765-9496-3E2F3CCBD120}"/>
              </a:ext>
            </a:extLst>
          </p:cNvPr>
          <p:cNvSpPr>
            <a:spLocks noGrp="1"/>
          </p:cNvSpPr>
          <p:nvPr>
            <p:ph type="pic" sz="quarter" idx="11" hasCustomPrompt="1"/>
          </p:nvPr>
        </p:nvSpPr>
        <p:spPr>
          <a:xfrm>
            <a:off x="4422000"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CB20C84D-4726-4ABB-980D-1A4E0034F45E}"/>
              </a:ext>
            </a:extLst>
          </p:cNvPr>
          <p:cNvSpPr>
            <a:spLocks noGrp="1"/>
          </p:cNvSpPr>
          <p:nvPr>
            <p:ph type="pic" sz="quarter" idx="12" hasCustomPrompt="1"/>
          </p:nvPr>
        </p:nvSpPr>
        <p:spPr>
          <a:xfrm>
            <a:off x="8250662" y="1627460"/>
            <a:ext cx="3348000" cy="252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2973150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images -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BEAA60-F546-4F34-83C5-94C55C73773A}"/>
              </a:ext>
            </a:extLst>
          </p:cNvPr>
          <p:cNvSpPr>
            <a:spLocks noGrp="1"/>
          </p:cNvSpPr>
          <p:nvPr>
            <p:ph type="pic" sz="quarter" idx="10" hasCustomPrompt="1"/>
          </p:nvPr>
        </p:nvSpPr>
        <p:spPr>
          <a:xfrm>
            <a:off x="349846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2">
            <a:extLst>
              <a:ext uri="{FF2B5EF4-FFF2-40B4-BE49-F238E27FC236}">
                <a16:creationId xmlns:a16="http://schemas.microsoft.com/office/drawing/2014/main" id="{BCA69B14-F3A5-40CA-9053-C18824AFF022}"/>
              </a:ext>
            </a:extLst>
          </p:cNvPr>
          <p:cNvSpPr>
            <a:spLocks noGrp="1"/>
          </p:cNvSpPr>
          <p:nvPr>
            <p:ph type="pic" sz="quarter" idx="11" hasCustomPrompt="1"/>
          </p:nvPr>
        </p:nvSpPr>
        <p:spPr>
          <a:xfrm>
            <a:off x="67232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8A9B3938-6137-4CDD-AB6D-51993EB85C32}"/>
              </a:ext>
            </a:extLst>
          </p:cNvPr>
          <p:cNvSpPr>
            <a:spLocks noGrp="1"/>
          </p:cNvSpPr>
          <p:nvPr>
            <p:ph type="pic" sz="quarter" idx="12" hasCustomPrompt="1"/>
          </p:nvPr>
        </p:nvSpPr>
        <p:spPr>
          <a:xfrm>
            <a:off x="632460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C86CC637-6409-48C1-AE9F-9B530F276B72}"/>
              </a:ext>
            </a:extLst>
          </p:cNvPr>
          <p:cNvSpPr>
            <a:spLocks noGrp="1"/>
          </p:cNvSpPr>
          <p:nvPr>
            <p:ph type="pic" sz="quarter" idx="13" hasCustomPrompt="1"/>
          </p:nvPr>
        </p:nvSpPr>
        <p:spPr>
          <a:xfrm>
            <a:off x="9150742" y="1703777"/>
            <a:ext cx="2368938" cy="243007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861304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3" name="Picture Placeholder 8">
            <a:extLst>
              <a:ext uri="{FF2B5EF4-FFF2-40B4-BE49-F238E27FC236}">
                <a16:creationId xmlns:a16="http://schemas.microsoft.com/office/drawing/2014/main" id="{95870C76-0347-47B9-9240-F07D46529E44}"/>
              </a:ext>
            </a:extLst>
          </p:cNvPr>
          <p:cNvSpPr>
            <a:spLocks noGrp="1"/>
          </p:cNvSpPr>
          <p:nvPr>
            <p:ph type="pic" sz="quarter" idx="13" hasCustomPrompt="1"/>
          </p:nvPr>
        </p:nvSpPr>
        <p:spPr>
          <a:xfrm>
            <a:off x="9199130"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5" name="Picture Placeholder 8">
            <a:extLst>
              <a:ext uri="{FF2B5EF4-FFF2-40B4-BE49-F238E27FC236}">
                <a16:creationId xmlns:a16="http://schemas.microsoft.com/office/drawing/2014/main" id="{8B81AC86-7581-4D58-835A-55765C67BC6E}"/>
              </a:ext>
            </a:extLst>
          </p:cNvPr>
          <p:cNvSpPr>
            <a:spLocks noGrp="1"/>
          </p:cNvSpPr>
          <p:nvPr>
            <p:ph type="pic" sz="quarter" idx="14" hasCustomPrompt="1"/>
          </p:nvPr>
        </p:nvSpPr>
        <p:spPr>
          <a:xfrm>
            <a:off x="6433458"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6" name="Picture Placeholder 8">
            <a:extLst>
              <a:ext uri="{FF2B5EF4-FFF2-40B4-BE49-F238E27FC236}">
                <a16:creationId xmlns:a16="http://schemas.microsoft.com/office/drawing/2014/main" id="{256AFB06-62EA-4C6E-809C-D29EC8EFB42F}"/>
              </a:ext>
            </a:extLst>
          </p:cNvPr>
          <p:cNvSpPr>
            <a:spLocks noGrp="1"/>
          </p:cNvSpPr>
          <p:nvPr>
            <p:ph type="pic" sz="quarter" idx="15" hasCustomPrompt="1"/>
          </p:nvPr>
        </p:nvSpPr>
        <p:spPr>
          <a:xfrm>
            <a:off x="3667786"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
        <p:nvSpPr>
          <p:cNvPr id="17" name="Picture Placeholder 8">
            <a:extLst>
              <a:ext uri="{FF2B5EF4-FFF2-40B4-BE49-F238E27FC236}">
                <a16:creationId xmlns:a16="http://schemas.microsoft.com/office/drawing/2014/main" id="{25176359-3DFF-4515-87CD-F33DEEF1C5DC}"/>
              </a:ext>
            </a:extLst>
          </p:cNvPr>
          <p:cNvSpPr>
            <a:spLocks noGrp="1"/>
          </p:cNvSpPr>
          <p:nvPr>
            <p:ph type="pic" sz="quarter" idx="16" hasCustomPrompt="1"/>
          </p:nvPr>
        </p:nvSpPr>
        <p:spPr>
          <a:xfrm>
            <a:off x="902114" y="1785390"/>
            <a:ext cx="2230871" cy="2230871"/>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lvl1pPr>
          </a:lstStyle>
          <a:p>
            <a:r>
              <a:rPr lang="en-MY" dirty="0"/>
              <a:t>Insert your image here</a:t>
            </a:r>
          </a:p>
        </p:txBody>
      </p:sp>
    </p:spTree>
    <p:extLst>
      <p:ext uri="{BB962C8B-B14F-4D97-AF65-F5344CB8AC3E}">
        <p14:creationId xmlns:p14="http://schemas.microsoft.com/office/powerpoint/2010/main" val="5417403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8 images - circles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0" name="Picture Placeholder 8">
            <a:extLst>
              <a:ext uri="{FF2B5EF4-FFF2-40B4-BE49-F238E27FC236}">
                <a16:creationId xmlns:a16="http://schemas.microsoft.com/office/drawing/2014/main" id="{DCE5FDE2-F0CA-4C5D-A875-798CB845F100}"/>
              </a:ext>
            </a:extLst>
          </p:cNvPr>
          <p:cNvSpPr>
            <a:spLocks noGrp="1"/>
          </p:cNvSpPr>
          <p:nvPr>
            <p:ph type="pic" sz="quarter" idx="17" hasCustomPrompt="1"/>
          </p:nvPr>
        </p:nvSpPr>
        <p:spPr>
          <a:xfrm>
            <a:off x="1053730"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7" name="Picture Placeholder 8">
            <a:extLst>
              <a:ext uri="{FF2B5EF4-FFF2-40B4-BE49-F238E27FC236}">
                <a16:creationId xmlns:a16="http://schemas.microsoft.com/office/drawing/2014/main" id="{79F108B7-08A3-4571-B3B3-0B684558D1C0}"/>
              </a:ext>
            </a:extLst>
          </p:cNvPr>
          <p:cNvSpPr>
            <a:spLocks noGrp="1"/>
          </p:cNvSpPr>
          <p:nvPr>
            <p:ph type="pic" sz="quarter" idx="18" hasCustomPrompt="1"/>
          </p:nvPr>
        </p:nvSpPr>
        <p:spPr>
          <a:xfrm>
            <a:off x="3938444"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29" name="Picture Placeholder 8">
            <a:extLst>
              <a:ext uri="{FF2B5EF4-FFF2-40B4-BE49-F238E27FC236}">
                <a16:creationId xmlns:a16="http://schemas.microsoft.com/office/drawing/2014/main" id="{731A0527-8DB3-494E-9C94-13CA878EC884}"/>
              </a:ext>
            </a:extLst>
          </p:cNvPr>
          <p:cNvSpPr>
            <a:spLocks noGrp="1"/>
          </p:cNvSpPr>
          <p:nvPr>
            <p:ph type="pic" sz="quarter" idx="19" hasCustomPrompt="1"/>
          </p:nvPr>
        </p:nvSpPr>
        <p:spPr>
          <a:xfrm>
            <a:off x="68231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1" name="Picture Placeholder 8">
            <a:extLst>
              <a:ext uri="{FF2B5EF4-FFF2-40B4-BE49-F238E27FC236}">
                <a16:creationId xmlns:a16="http://schemas.microsoft.com/office/drawing/2014/main" id="{4D8F4695-1F86-435E-8E6C-6806981F0315}"/>
              </a:ext>
            </a:extLst>
          </p:cNvPr>
          <p:cNvSpPr>
            <a:spLocks noGrp="1"/>
          </p:cNvSpPr>
          <p:nvPr>
            <p:ph type="pic" sz="quarter" idx="20" hasCustomPrompt="1"/>
          </p:nvPr>
        </p:nvSpPr>
        <p:spPr>
          <a:xfrm>
            <a:off x="9718758" y="1640082"/>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5" name="Picture Placeholder 8">
            <a:extLst>
              <a:ext uri="{FF2B5EF4-FFF2-40B4-BE49-F238E27FC236}">
                <a16:creationId xmlns:a16="http://schemas.microsoft.com/office/drawing/2014/main" id="{9EE69341-B076-4419-99EB-457552FB20C4}"/>
              </a:ext>
            </a:extLst>
          </p:cNvPr>
          <p:cNvSpPr>
            <a:spLocks noGrp="1"/>
          </p:cNvSpPr>
          <p:nvPr>
            <p:ph type="pic" sz="quarter" idx="21" hasCustomPrompt="1"/>
          </p:nvPr>
        </p:nvSpPr>
        <p:spPr>
          <a:xfrm>
            <a:off x="105425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7" name="Picture Placeholder 8">
            <a:extLst>
              <a:ext uri="{FF2B5EF4-FFF2-40B4-BE49-F238E27FC236}">
                <a16:creationId xmlns:a16="http://schemas.microsoft.com/office/drawing/2014/main" id="{A2C775F5-EA59-45F5-9173-3649DFC6BE11}"/>
              </a:ext>
            </a:extLst>
          </p:cNvPr>
          <p:cNvSpPr>
            <a:spLocks noGrp="1"/>
          </p:cNvSpPr>
          <p:nvPr>
            <p:ph type="pic" sz="quarter" idx="22" hasCustomPrompt="1"/>
          </p:nvPr>
        </p:nvSpPr>
        <p:spPr>
          <a:xfrm>
            <a:off x="3938444"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39" name="Picture Placeholder 8">
            <a:extLst>
              <a:ext uri="{FF2B5EF4-FFF2-40B4-BE49-F238E27FC236}">
                <a16:creationId xmlns:a16="http://schemas.microsoft.com/office/drawing/2014/main" id="{B93F3577-2AFB-4CBA-8702-74751AF779E3}"/>
              </a:ext>
            </a:extLst>
          </p:cNvPr>
          <p:cNvSpPr>
            <a:spLocks noGrp="1"/>
          </p:cNvSpPr>
          <p:nvPr>
            <p:ph type="pic" sz="quarter" idx="23" hasCustomPrompt="1"/>
          </p:nvPr>
        </p:nvSpPr>
        <p:spPr>
          <a:xfrm>
            <a:off x="6823158"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
        <p:nvSpPr>
          <p:cNvPr id="41" name="Picture Placeholder 8">
            <a:extLst>
              <a:ext uri="{FF2B5EF4-FFF2-40B4-BE49-F238E27FC236}">
                <a16:creationId xmlns:a16="http://schemas.microsoft.com/office/drawing/2014/main" id="{FB24CD8E-3869-4897-B2BD-FC19570FD14D}"/>
              </a:ext>
            </a:extLst>
          </p:cNvPr>
          <p:cNvSpPr>
            <a:spLocks noGrp="1"/>
          </p:cNvSpPr>
          <p:nvPr>
            <p:ph type="pic" sz="quarter" idx="24" hasCustomPrompt="1"/>
          </p:nvPr>
        </p:nvSpPr>
        <p:spPr>
          <a:xfrm>
            <a:off x="9707872" y="3919144"/>
            <a:ext cx="1424759" cy="1424759"/>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282326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 images - Rect-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501198"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276542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502965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29388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9558110"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588068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8368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103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3839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57536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6888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2030568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6082050"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3817822"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55359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7106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2328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770118541"/>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3817369"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553141"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235018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461441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99572316"/>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572191"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692037"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242910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4693334"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6957562"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80277600"/>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5 images - Rect-  te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11087" y="1937795"/>
            <a:ext cx="2127476" cy="3167745"/>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0403C16B-AFE0-4C73-8A7E-53BCE86138E2}"/>
              </a:ext>
            </a:extLst>
          </p:cNvPr>
          <p:cNvSpPr>
            <a:spLocks noGrp="1"/>
          </p:cNvSpPr>
          <p:nvPr>
            <p:ph type="pic" sz="quarter" idx="11" hasCustomPrompt="1"/>
          </p:nvPr>
        </p:nvSpPr>
        <p:spPr>
          <a:xfrm>
            <a:off x="12382500"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7" name="Picture Placeholder 2">
            <a:extLst>
              <a:ext uri="{FF2B5EF4-FFF2-40B4-BE49-F238E27FC236}">
                <a16:creationId xmlns:a16="http://schemas.microsoft.com/office/drawing/2014/main" id="{8F4E7577-3CEF-4946-BDE2-326360B15F55}"/>
              </a:ext>
            </a:extLst>
          </p:cNvPr>
          <p:cNvSpPr>
            <a:spLocks noGrp="1"/>
          </p:cNvSpPr>
          <p:nvPr>
            <p:ph type="pic" sz="quarter" idx="12" hasCustomPrompt="1"/>
          </p:nvPr>
        </p:nvSpPr>
        <p:spPr>
          <a:xfrm>
            <a:off x="14646728"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8" name="Picture Placeholder 2">
            <a:extLst>
              <a:ext uri="{FF2B5EF4-FFF2-40B4-BE49-F238E27FC236}">
                <a16:creationId xmlns:a16="http://schemas.microsoft.com/office/drawing/2014/main" id="{FB7D9A27-ABC1-4DB8-9780-F3E4FD2A8263}"/>
              </a:ext>
            </a:extLst>
          </p:cNvPr>
          <p:cNvSpPr>
            <a:spLocks noGrp="1"/>
          </p:cNvSpPr>
          <p:nvPr>
            <p:ph type="pic" sz="quarter" idx="13" hasCustomPrompt="1"/>
          </p:nvPr>
        </p:nvSpPr>
        <p:spPr>
          <a:xfrm>
            <a:off x="16910956" y="1937795"/>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9" name="Picture Placeholder 2">
            <a:extLst>
              <a:ext uri="{FF2B5EF4-FFF2-40B4-BE49-F238E27FC236}">
                <a16:creationId xmlns:a16="http://schemas.microsoft.com/office/drawing/2014/main" id="{8A1F4A21-B313-457B-BA04-C06D222CC6E9}"/>
              </a:ext>
            </a:extLst>
          </p:cNvPr>
          <p:cNvSpPr>
            <a:spLocks noGrp="1"/>
          </p:cNvSpPr>
          <p:nvPr>
            <p:ph type="pic" sz="quarter" idx="14" hasCustomPrompt="1"/>
          </p:nvPr>
        </p:nvSpPr>
        <p:spPr>
          <a:xfrm>
            <a:off x="19175184" y="1937794"/>
            <a:ext cx="2127476" cy="316774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104790281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Image 4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345233" y="541176"/>
            <a:ext cx="5029200" cy="5766318"/>
          </a:xfrm>
          <a:prstGeom prst="rect">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3348375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images - Rect with about -  team">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735079"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3C1924ED-C7B1-4FE7-8027-CF7DBACFF7F9}"/>
              </a:ext>
            </a:extLst>
          </p:cNvPr>
          <p:cNvSpPr>
            <a:spLocks noGrp="1"/>
          </p:cNvSpPr>
          <p:nvPr>
            <p:ph type="pic" sz="quarter" idx="11" hasCustomPrompt="1"/>
          </p:nvPr>
        </p:nvSpPr>
        <p:spPr>
          <a:xfrm>
            <a:off x="3589027"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64D67F7A-E6BE-496D-A348-33E2CA194EE2}"/>
              </a:ext>
            </a:extLst>
          </p:cNvPr>
          <p:cNvSpPr>
            <a:spLocks noGrp="1"/>
          </p:cNvSpPr>
          <p:nvPr>
            <p:ph type="pic" sz="quarter" idx="12" hasCustomPrompt="1"/>
          </p:nvPr>
        </p:nvSpPr>
        <p:spPr>
          <a:xfrm>
            <a:off x="6442974"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563F2136-5119-4D52-B7CC-3467C8A413D2}"/>
              </a:ext>
            </a:extLst>
          </p:cNvPr>
          <p:cNvSpPr>
            <a:spLocks noGrp="1"/>
          </p:cNvSpPr>
          <p:nvPr>
            <p:ph type="pic" sz="quarter" idx="13" hasCustomPrompt="1"/>
          </p:nvPr>
        </p:nvSpPr>
        <p:spPr>
          <a:xfrm>
            <a:off x="9296921" y="1752732"/>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311263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 images - rect with about - team">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59DF7B8-8FD6-4AA2-B829-8D4DB6F6AD05}"/>
              </a:ext>
            </a:extLst>
          </p:cNvPr>
          <p:cNvSpPr>
            <a:spLocks noGrp="1"/>
          </p:cNvSpPr>
          <p:nvPr>
            <p:ph type="pic" sz="quarter" idx="29" hasCustomPrompt="1"/>
          </p:nvPr>
        </p:nvSpPr>
        <p:spPr>
          <a:xfrm>
            <a:off x="1054099" y="3919144"/>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6416B38A-FA4E-4F10-93A2-92536D83E46D}"/>
              </a:ext>
            </a:extLst>
          </p:cNvPr>
          <p:cNvSpPr>
            <a:spLocks noGrp="1"/>
          </p:cNvSpPr>
          <p:nvPr>
            <p:ph type="pic" sz="quarter" idx="30" hasCustomPrompt="1"/>
          </p:nvPr>
        </p:nvSpPr>
        <p:spPr>
          <a:xfrm>
            <a:off x="3939442"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0" name="Picture Placeholder 2">
            <a:extLst>
              <a:ext uri="{FF2B5EF4-FFF2-40B4-BE49-F238E27FC236}">
                <a16:creationId xmlns:a16="http://schemas.microsoft.com/office/drawing/2014/main" id="{78BF991D-E036-4504-B740-87328D703238}"/>
              </a:ext>
            </a:extLst>
          </p:cNvPr>
          <p:cNvSpPr>
            <a:spLocks noGrp="1"/>
          </p:cNvSpPr>
          <p:nvPr>
            <p:ph type="pic" sz="quarter" idx="31" hasCustomPrompt="1"/>
          </p:nvPr>
        </p:nvSpPr>
        <p:spPr>
          <a:xfrm>
            <a:off x="6824784" y="39191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1" name="Picture Placeholder 2">
            <a:extLst>
              <a:ext uri="{FF2B5EF4-FFF2-40B4-BE49-F238E27FC236}">
                <a16:creationId xmlns:a16="http://schemas.microsoft.com/office/drawing/2014/main" id="{CF6866B4-4EEE-457A-8999-E707B8E8ABC9}"/>
              </a:ext>
            </a:extLst>
          </p:cNvPr>
          <p:cNvSpPr>
            <a:spLocks noGrp="1"/>
          </p:cNvSpPr>
          <p:nvPr>
            <p:ph type="pic" sz="quarter" idx="32" hasCustomPrompt="1"/>
          </p:nvPr>
        </p:nvSpPr>
        <p:spPr>
          <a:xfrm>
            <a:off x="9707872" y="3919456"/>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 name="Picture Placeholder 2">
            <a:extLst>
              <a:ext uri="{FF2B5EF4-FFF2-40B4-BE49-F238E27FC236}">
                <a16:creationId xmlns:a16="http://schemas.microsoft.com/office/drawing/2014/main" id="{13AF2CD5-BA7B-4069-BD7D-41F814DEDB4A}"/>
              </a:ext>
            </a:extLst>
          </p:cNvPr>
          <p:cNvSpPr>
            <a:spLocks noGrp="1"/>
          </p:cNvSpPr>
          <p:nvPr>
            <p:ph type="pic" sz="quarter" idx="25" hasCustomPrompt="1"/>
          </p:nvPr>
        </p:nvSpPr>
        <p:spPr>
          <a:xfrm>
            <a:off x="1054099" y="1679122"/>
            <a:ext cx="1425600" cy="1425575"/>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D54D73A2-3EEE-4B62-B64B-7AACF43C47A0}"/>
              </a:ext>
            </a:extLst>
          </p:cNvPr>
          <p:cNvSpPr>
            <a:spLocks noGrp="1"/>
          </p:cNvSpPr>
          <p:nvPr>
            <p:ph type="pic" sz="quarter" idx="26" hasCustomPrompt="1"/>
          </p:nvPr>
        </p:nvSpPr>
        <p:spPr>
          <a:xfrm>
            <a:off x="3939442"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2">
            <a:extLst>
              <a:ext uri="{FF2B5EF4-FFF2-40B4-BE49-F238E27FC236}">
                <a16:creationId xmlns:a16="http://schemas.microsoft.com/office/drawing/2014/main" id="{961C4D71-3902-4E3F-AF48-A2BB2E915505}"/>
              </a:ext>
            </a:extLst>
          </p:cNvPr>
          <p:cNvSpPr>
            <a:spLocks noGrp="1"/>
          </p:cNvSpPr>
          <p:nvPr>
            <p:ph type="pic" sz="quarter" idx="27" hasCustomPrompt="1"/>
          </p:nvPr>
        </p:nvSpPr>
        <p:spPr>
          <a:xfrm>
            <a:off x="6824784" y="1683432"/>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
            <a:extLst>
              <a:ext uri="{FF2B5EF4-FFF2-40B4-BE49-F238E27FC236}">
                <a16:creationId xmlns:a16="http://schemas.microsoft.com/office/drawing/2014/main" id="{DAF1E7DD-50FA-462F-99CD-F05038A10FC4}"/>
              </a:ext>
            </a:extLst>
          </p:cNvPr>
          <p:cNvSpPr>
            <a:spLocks noGrp="1"/>
          </p:cNvSpPr>
          <p:nvPr>
            <p:ph type="pic" sz="quarter" idx="28" hasCustomPrompt="1"/>
          </p:nvPr>
        </p:nvSpPr>
        <p:spPr>
          <a:xfrm>
            <a:off x="9707872" y="1683744"/>
            <a:ext cx="1412875" cy="1425575"/>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8087663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 images - team 5">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5C09755D-34F5-497F-AC11-EF83D8E62500}"/>
              </a:ext>
            </a:extLst>
          </p:cNvPr>
          <p:cNvSpPr>
            <a:spLocks noGrp="1"/>
          </p:cNvSpPr>
          <p:nvPr>
            <p:ph type="pic" sz="quarter" idx="11" hasCustomPrompt="1"/>
          </p:nvPr>
        </p:nvSpPr>
        <p:spPr>
          <a:xfrm>
            <a:off x="987706"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9" name="Picture Placeholder 2">
            <a:extLst>
              <a:ext uri="{FF2B5EF4-FFF2-40B4-BE49-F238E27FC236}">
                <a16:creationId xmlns:a16="http://schemas.microsoft.com/office/drawing/2014/main" id="{556C6852-39AD-40BC-99C0-AC0B766F2F51}"/>
              </a:ext>
            </a:extLst>
          </p:cNvPr>
          <p:cNvSpPr>
            <a:spLocks noGrp="1"/>
          </p:cNvSpPr>
          <p:nvPr>
            <p:ph type="pic" sz="quarter" idx="12" hasCustomPrompt="1"/>
          </p:nvPr>
        </p:nvSpPr>
        <p:spPr>
          <a:xfrm>
            <a:off x="3084653"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0" name="Picture Placeholder 2">
            <a:extLst>
              <a:ext uri="{FF2B5EF4-FFF2-40B4-BE49-F238E27FC236}">
                <a16:creationId xmlns:a16="http://schemas.microsoft.com/office/drawing/2014/main" id="{7DE59B39-4659-418A-8EDC-72F41917436A}"/>
              </a:ext>
            </a:extLst>
          </p:cNvPr>
          <p:cNvSpPr>
            <a:spLocks noGrp="1"/>
          </p:cNvSpPr>
          <p:nvPr>
            <p:ph type="pic" sz="quarter" idx="13" hasCustomPrompt="1"/>
          </p:nvPr>
        </p:nvSpPr>
        <p:spPr>
          <a:xfrm>
            <a:off x="5181600"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1" name="Picture Placeholder 2">
            <a:extLst>
              <a:ext uri="{FF2B5EF4-FFF2-40B4-BE49-F238E27FC236}">
                <a16:creationId xmlns:a16="http://schemas.microsoft.com/office/drawing/2014/main" id="{71721EE9-DC48-4A90-8166-69B1BE2884A8}"/>
              </a:ext>
            </a:extLst>
          </p:cNvPr>
          <p:cNvSpPr>
            <a:spLocks noGrp="1"/>
          </p:cNvSpPr>
          <p:nvPr>
            <p:ph type="pic" sz="quarter" idx="14" hasCustomPrompt="1"/>
          </p:nvPr>
        </p:nvSpPr>
        <p:spPr>
          <a:xfrm>
            <a:off x="7278547"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2" name="Picture Placeholder 2">
            <a:extLst>
              <a:ext uri="{FF2B5EF4-FFF2-40B4-BE49-F238E27FC236}">
                <a16:creationId xmlns:a16="http://schemas.microsoft.com/office/drawing/2014/main" id="{BF1C6F22-E486-4A65-BA9A-D5DDE1711C7E}"/>
              </a:ext>
            </a:extLst>
          </p:cNvPr>
          <p:cNvSpPr>
            <a:spLocks noGrp="1"/>
          </p:cNvSpPr>
          <p:nvPr>
            <p:ph type="pic" sz="quarter" idx="15" hasCustomPrompt="1"/>
          </p:nvPr>
        </p:nvSpPr>
        <p:spPr>
          <a:xfrm>
            <a:off x="9375494" y="1705351"/>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3" name="Picture Placeholder 2">
            <a:extLst>
              <a:ext uri="{FF2B5EF4-FFF2-40B4-BE49-F238E27FC236}">
                <a16:creationId xmlns:a16="http://schemas.microsoft.com/office/drawing/2014/main" id="{1250D8CA-8C33-40A0-A305-872F163EFFBC}"/>
              </a:ext>
            </a:extLst>
          </p:cNvPr>
          <p:cNvSpPr>
            <a:spLocks noGrp="1"/>
          </p:cNvSpPr>
          <p:nvPr>
            <p:ph type="pic" sz="quarter" idx="16" hasCustomPrompt="1"/>
          </p:nvPr>
        </p:nvSpPr>
        <p:spPr>
          <a:xfrm>
            <a:off x="987706"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4" name="Picture Placeholder 2">
            <a:extLst>
              <a:ext uri="{FF2B5EF4-FFF2-40B4-BE49-F238E27FC236}">
                <a16:creationId xmlns:a16="http://schemas.microsoft.com/office/drawing/2014/main" id="{982D066C-C010-4B6B-9517-1EDBA78D57F8}"/>
              </a:ext>
            </a:extLst>
          </p:cNvPr>
          <p:cNvSpPr>
            <a:spLocks noGrp="1"/>
          </p:cNvSpPr>
          <p:nvPr>
            <p:ph type="pic" sz="quarter" idx="17" hasCustomPrompt="1"/>
          </p:nvPr>
        </p:nvSpPr>
        <p:spPr>
          <a:xfrm>
            <a:off x="3084653"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5" name="Picture Placeholder 2">
            <a:extLst>
              <a:ext uri="{FF2B5EF4-FFF2-40B4-BE49-F238E27FC236}">
                <a16:creationId xmlns:a16="http://schemas.microsoft.com/office/drawing/2014/main" id="{971E7C66-C6C2-43FE-862B-A32FA2F277E1}"/>
              </a:ext>
            </a:extLst>
          </p:cNvPr>
          <p:cNvSpPr>
            <a:spLocks noGrp="1"/>
          </p:cNvSpPr>
          <p:nvPr>
            <p:ph type="pic" sz="quarter" idx="18" hasCustomPrompt="1"/>
          </p:nvPr>
        </p:nvSpPr>
        <p:spPr>
          <a:xfrm>
            <a:off x="5181600"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85838117-36BC-4337-B825-5D42725E7DA4}"/>
              </a:ext>
            </a:extLst>
          </p:cNvPr>
          <p:cNvSpPr>
            <a:spLocks noGrp="1"/>
          </p:cNvSpPr>
          <p:nvPr>
            <p:ph type="pic" sz="quarter" idx="19" hasCustomPrompt="1"/>
          </p:nvPr>
        </p:nvSpPr>
        <p:spPr>
          <a:xfrm>
            <a:off x="7278547"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5401C3BB-30A5-476C-878F-87E8566B020A}"/>
              </a:ext>
            </a:extLst>
          </p:cNvPr>
          <p:cNvSpPr>
            <a:spLocks noGrp="1"/>
          </p:cNvSpPr>
          <p:nvPr>
            <p:ph type="pic" sz="quarter" idx="20" hasCustomPrompt="1"/>
          </p:nvPr>
        </p:nvSpPr>
        <p:spPr>
          <a:xfrm>
            <a:off x="9375494" y="3886698"/>
            <a:ext cx="1828800" cy="192024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6199873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 images - team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40CE420D-59AC-433A-A8AC-BE2289011952}"/>
              </a:ext>
            </a:extLst>
          </p:cNvPr>
          <p:cNvSpPr>
            <a:spLocks noGrp="1"/>
          </p:cNvSpPr>
          <p:nvPr>
            <p:ph type="pic" sz="quarter" idx="12" hasCustomPrompt="1"/>
          </p:nvPr>
        </p:nvSpPr>
        <p:spPr>
          <a:xfrm>
            <a:off x="3003271"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4D7F8998-62BE-402D-AC11-DBB7D2808B4A}"/>
              </a:ext>
            </a:extLst>
          </p:cNvPr>
          <p:cNvSpPr>
            <a:spLocks noGrp="1"/>
          </p:cNvSpPr>
          <p:nvPr>
            <p:ph type="pic" sz="quarter" idx="13" hasCustomPrompt="1"/>
          </p:nvPr>
        </p:nvSpPr>
        <p:spPr>
          <a:xfrm>
            <a:off x="5120439"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27B8BFC5-50A3-4A70-B33B-686B1D794984}"/>
              </a:ext>
            </a:extLst>
          </p:cNvPr>
          <p:cNvSpPr>
            <a:spLocks noGrp="1"/>
          </p:cNvSpPr>
          <p:nvPr>
            <p:ph type="pic" sz="quarter" idx="14" hasCustomPrompt="1"/>
          </p:nvPr>
        </p:nvSpPr>
        <p:spPr>
          <a:xfrm>
            <a:off x="7237607"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ABB374A7-4BA7-4165-90D5-B02338734D66}"/>
              </a:ext>
            </a:extLst>
          </p:cNvPr>
          <p:cNvSpPr>
            <a:spLocks noGrp="1"/>
          </p:cNvSpPr>
          <p:nvPr>
            <p:ph type="pic" sz="quarter" idx="15" hasCustomPrompt="1"/>
          </p:nvPr>
        </p:nvSpPr>
        <p:spPr>
          <a:xfrm>
            <a:off x="9354775" y="1810431"/>
            <a:ext cx="1951116" cy="389186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0723892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 images - team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886103"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0495899D-1316-4274-AEEE-776EF01B6D4E}"/>
              </a:ext>
            </a:extLst>
          </p:cNvPr>
          <p:cNvSpPr>
            <a:spLocks noGrp="1"/>
          </p:cNvSpPr>
          <p:nvPr>
            <p:ph type="pic" sz="quarter" idx="13" hasCustomPrompt="1"/>
          </p:nvPr>
        </p:nvSpPr>
        <p:spPr>
          <a:xfrm>
            <a:off x="3039026"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249E2B2C-1F93-4949-9126-2FF3650AE445}"/>
              </a:ext>
            </a:extLst>
          </p:cNvPr>
          <p:cNvSpPr>
            <a:spLocks noGrp="1"/>
          </p:cNvSpPr>
          <p:nvPr>
            <p:ph type="pic" sz="quarter" idx="14" hasCustomPrompt="1"/>
          </p:nvPr>
        </p:nvSpPr>
        <p:spPr>
          <a:xfrm>
            <a:off x="5191949"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26BAEF59-4CE0-4FCB-BB00-ACC2E5B183FD}"/>
              </a:ext>
            </a:extLst>
          </p:cNvPr>
          <p:cNvSpPr>
            <a:spLocks noGrp="1"/>
          </p:cNvSpPr>
          <p:nvPr>
            <p:ph type="pic" sz="quarter" idx="15" hasCustomPrompt="1"/>
          </p:nvPr>
        </p:nvSpPr>
        <p:spPr>
          <a:xfrm>
            <a:off x="7344872"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8D9ED4DB-F122-48F8-B710-8A204CFD2F2B}"/>
              </a:ext>
            </a:extLst>
          </p:cNvPr>
          <p:cNvSpPr>
            <a:spLocks noGrp="1"/>
          </p:cNvSpPr>
          <p:nvPr>
            <p:ph type="pic" sz="quarter" idx="16" hasCustomPrompt="1"/>
          </p:nvPr>
        </p:nvSpPr>
        <p:spPr>
          <a:xfrm>
            <a:off x="9497794" y="1835831"/>
            <a:ext cx="1800000" cy="180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4210917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 images - team 7">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1262550"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1262550"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1262550"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1262550"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4857563" y="164927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DC10D2A5-F299-4F8A-AABF-F54A032A32BB}"/>
              </a:ext>
            </a:extLst>
          </p:cNvPr>
          <p:cNvSpPr>
            <a:spLocks noGrp="1"/>
          </p:cNvSpPr>
          <p:nvPr>
            <p:ph type="pic" sz="quarter" idx="16" hasCustomPrompt="1"/>
          </p:nvPr>
        </p:nvSpPr>
        <p:spPr>
          <a:xfrm>
            <a:off x="8452576" y="165348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4857563" y="2770068"/>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4857563" y="3890866"/>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485756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5" name="Picture Placeholder 2">
            <a:extLst>
              <a:ext uri="{FF2B5EF4-FFF2-40B4-BE49-F238E27FC236}">
                <a16:creationId xmlns:a16="http://schemas.microsoft.com/office/drawing/2014/main" id="{D120603E-CB79-45D6-AE76-212DD03793DC}"/>
              </a:ext>
            </a:extLst>
          </p:cNvPr>
          <p:cNvSpPr>
            <a:spLocks noGrp="1"/>
          </p:cNvSpPr>
          <p:nvPr>
            <p:ph type="pic" sz="quarter" idx="20" hasCustomPrompt="1"/>
          </p:nvPr>
        </p:nvSpPr>
        <p:spPr>
          <a:xfrm>
            <a:off x="8452576" y="2772880"/>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6" name="Picture Placeholder 2">
            <a:extLst>
              <a:ext uri="{FF2B5EF4-FFF2-40B4-BE49-F238E27FC236}">
                <a16:creationId xmlns:a16="http://schemas.microsoft.com/office/drawing/2014/main" id="{34E11A4B-888B-4252-8971-B52BD87639D0}"/>
              </a:ext>
            </a:extLst>
          </p:cNvPr>
          <p:cNvSpPr>
            <a:spLocks noGrp="1"/>
          </p:cNvSpPr>
          <p:nvPr>
            <p:ph type="pic" sz="quarter" idx="21" hasCustomPrompt="1"/>
          </p:nvPr>
        </p:nvSpPr>
        <p:spPr>
          <a:xfrm>
            <a:off x="8452576" y="389227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7" name="Picture Placeholder 2">
            <a:extLst>
              <a:ext uri="{FF2B5EF4-FFF2-40B4-BE49-F238E27FC236}">
                <a16:creationId xmlns:a16="http://schemas.microsoft.com/office/drawing/2014/main" id="{5C92F197-E465-47AA-BF8E-17A1A502E28B}"/>
              </a:ext>
            </a:extLst>
          </p:cNvPr>
          <p:cNvSpPr>
            <a:spLocks noGrp="1"/>
          </p:cNvSpPr>
          <p:nvPr>
            <p:ph type="pic" sz="quarter" idx="22" hasCustomPrompt="1"/>
          </p:nvPr>
        </p:nvSpPr>
        <p:spPr>
          <a:xfrm>
            <a:off x="8452576"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20832422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6 images - team 8">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0" name="Picture Placeholder 2">
            <a:extLst>
              <a:ext uri="{FF2B5EF4-FFF2-40B4-BE49-F238E27FC236}">
                <a16:creationId xmlns:a16="http://schemas.microsoft.com/office/drawing/2014/main" id="{F73D7CE3-5FF1-4AC8-A55D-4418395408CA}"/>
              </a:ext>
            </a:extLst>
          </p:cNvPr>
          <p:cNvSpPr>
            <a:spLocks noGrp="1"/>
          </p:cNvSpPr>
          <p:nvPr>
            <p:ph type="pic" sz="quarter" idx="11" hasCustomPrompt="1"/>
          </p:nvPr>
        </p:nvSpPr>
        <p:spPr>
          <a:xfrm>
            <a:off x="700575"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46BA19C1-C97D-41DA-8CEB-8294078EF696}"/>
              </a:ext>
            </a:extLst>
          </p:cNvPr>
          <p:cNvSpPr>
            <a:spLocks noGrp="1"/>
          </p:cNvSpPr>
          <p:nvPr>
            <p:ph type="pic" sz="quarter" idx="12" hasCustomPrompt="1"/>
          </p:nvPr>
        </p:nvSpPr>
        <p:spPr>
          <a:xfrm>
            <a:off x="700575"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45B443CC-8314-437C-BA0D-EF4B6811A2C2}"/>
              </a:ext>
            </a:extLst>
          </p:cNvPr>
          <p:cNvSpPr>
            <a:spLocks noGrp="1"/>
          </p:cNvSpPr>
          <p:nvPr>
            <p:ph type="pic" sz="quarter" idx="13" hasCustomPrompt="1"/>
          </p:nvPr>
        </p:nvSpPr>
        <p:spPr>
          <a:xfrm>
            <a:off x="700575"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786A1B52-B01B-4B73-BAF8-10B6BE0752C3}"/>
              </a:ext>
            </a:extLst>
          </p:cNvPr>
          <p:cNvSpPr>
            <a:spLocks noGrp="1"/>
          </p:cNvSpPr>
          <p:nvPr>
            <p:ph type="pic" sz="quarter" idx="14" hasCustomPrompt="1"/>
          </p:nvPr>
        </p:nvSpPr>
        <p:spPr>
          <a:xfrm>
            <a:off x="700575"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A9AAB662-F4AD-42AE-A0EE-D241DDB71448}"/>
              </a:ext>
            </a:extLst>
          </p:cNvPr>
          <p:cNvSpPr>
            <a:spLocks noGrp="1"/>
          </p:cNvSpPr>
          <p:nvPr>
            <p:ph type="pic" sz="quarter" idx="15" hasCustomPrompt="1"/>
          </p:nvPr>
        </p:nvSpPr>
        <p:spPr>
          <a:xfrm>
            <a:off x="3581213"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2" name="Picture Placeholder 2">
            <a:extLst>
              <a:ext uri="{FF2B5EF4-FFF2-40B4-BE49-F238E27FC236}">
                <a16:creationId xmlns:a16="http://schemas.microsoft.com/office/drawing/2014/main" id="{0020EC37-B6A0-4F65-9A62-AAC0D8A9FB8E}"/>
              </a:ext>
            </a:extLst>
          </p:cNvPr>
          <p:cNvSpPr>
            <a:spLocks noGrp="1"/>
          </p:cNvSpPr>
          <p:nvPr>
            <p:ph type="pic" sz="quarter" idx="17" hasCustomPrompt="1"/>
          </p:nvPr>
        </p:nvSpPr>
        <p:spPr>
          <a:xfrm>
            <a:off x="3581213"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3" name="Picture Placeholder 2">
            <a:extLst>
              <a:ext uri="{FF2B5EF4-FFF2-40B4-BE49-F238E27FC236}">
                <a16:creationId xmlns:a16="http://schemas.microsoft.com/office/drawing/2014/main" id="{78D6BB46-56A9-4206-A298-D140D3AE1E82}"/>
              </a:ext>
            </a:extLst>
          </p:cNvPr>
          <p:cNvSpPr>
            <a:spLocks noGrp="1"/>
          </p:cNvSpPr>
          <p:nvPr>
            <p:ph type="pic" sz="quarter" idx="18" hasCustomPrompt="1"/>
          </p:nvPr>
        </p:nvSpPr>
        <p:spPr>
          <a:xfrm>
            <a:off x="3581213"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4" name="Picture Placeholder 2">
            <a:extLst>
              <a:ext uri="{FF2B5EF4-FFF2-40B4-BE49-F238E27FC236}">
                <a16:creationId xmlns:a16="http://schemas.microsoft.com/office/drawing/2014/main" id="{DEE6E215-3B82-4A52-8CEF-4C82E9500C26}"/>
              </a:ext>
            </a:extLst>
          </p:cNvPr>
          <p:cNvSpPr>
            <a:spLocks noGrp="1"/>
          </p:cNvSpPr>
          <p:nvPr>
            <p:ph type="pic" sz="quarter" idx="19" hasCustomPrompt="1"/>
          </p:nvPr>
        </p:nvSpPr>
        <p:spPr>
          <a:xfrm>
            <a:off x="3581213"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18" name="Picture Placeholder 2">
            <a:extLst>
              <a:ext uri="{FF2B5EF4-FFF2-40B4-BE49-F238E27FC236}">
                <a16:creationId xmlns:a16="http://schemas.microsoft.com/office/drawing/2014/main" id="{D619A382-363B-4991-A2FE-768618F16CC4}"/>
              </a:ext>
            </a:extLst>
          </p:cNvPr>
          <p:cNvSpPr>
            <a:spLocks noGrp="1"/>
          </p:cNvSpPr>
          <p:nvPr>
            <p:ph type="pic" sz="quarter" idx="23" hasCustomPrompt="1"/>
          </p:nvPr>
        </p:nvSpPr>
        <p:spPr>
          <a:xfrm>
            <a:off x="6461851"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F34BDEE1-2270-4993-897B-A8C8A95E0A83}"/>
              </a:ext>
            </a:extLst>
          </p:cNvPr>
          <p:cNvSpPr>
            <a:spLocks noGrp="1"/>
          </p:cNvSpPr>
          <p:nvPr>
            <p:ph type="pic" sz="quarter" idx="24" hasCustomPrompt="1"/>
          </p:nvPr>
        </p:nvSpPr>
        <p:spPr>
          <a:xfrm>
            <a:off x="6461851"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8" name="Picture Placeholder 2">
            <a:extLst>
              <a:ext uri="{FF2B5EF4-FFF2-40B4-BE49-F238E27FC236}">
                <a16:creationId xmlns:a16="http://schemas.microsoft.com/office/drawing/2014/main" id="{67ADF263-3ADA-4705-B2F1-4E8F25D87217}"/>
              </a:ext>
            </a:extLst>
          </p:cNvPr>
          <p:cNvSpPr>
            <a:spLocks noGrp="1"/>
          </p:cNvSpPr>
          <p:nvPr>
            <p:ph type="pic" sz="quarter" idx="25" hasCustomPrompt="1"/>
          </p:nvPr>
        </p:nvSpPr>
        <p:spPr>
          <a:xfrm>
            <a:off x="6461851"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29" name="Picture Placeholder 2">
            <a:extLst>
              <a:ext uri="{FF2B5EF4-FFF2-40B4-BE49-F238E27FC236}">
                <a16:creationId xmlns:a16="http://schemas.microsoft.com/office/drawing/2014/main" id="{98D87CA5-8D83-40C6-B101-E31BCC231D99}"/>
              </a:ext>
            </a:extLst>
          </p:cNvPr>
          <p:cNvSpPr>
            <a:spLocks noGrp="1"/>
          </p:cNvSpPr>
          <p:nvPr>
            <p:ph type="pic" sz="quarter" idx="26" hasCustomPrompt="1"/>
          </p:nvPr>
        </p:nvSpPr>
        <p:spPr>
          <a:xfrm>
            <a:off x="6461851"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1" name="Picture Placeholder 2">
            <a:extLst>
              <a:ext uri="{FF2B5EF4-FFF2-40B4-BE49-F238E27FC236}">
                <a16:creationId xmlns:a16="http://schemas.microsoft.com/office/drawing/2014/main" id="{5AA6687C-C965-4D8E-BC80-A8B185F13E79}"/>
              </a:ext>
            </a:extLst>
          </p:cNvPr>
          <p:cNvSpPr>
            <a:spLocks noGrp="1"/>
          </p:cNvSpPr>
          <p:nvPr>
            <p:ph type="pic" sz="quarter" idx="27" hasCustomPrompt="1"/>
          </p:nvPr>
        </p:nvSpPr>
        <p:spPr>
          <a:xfrm>
            <a:off x="9342489" y="1645051"/>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2" name="Picture Placeholder 2">
            <a:extLst>
              <a:ext uri="{FF2B5EF4-FFF2-40B4-BE49-F238E27FC236}">
                <a16:creationId xmlns:a16="http://schemas.microsoft.com/office/drawing/2014/main" id="{93206BA2-0927-49D0-98BB-DFCE6A686426}"/>
              </a:ext>
            </a:extLst>
          </p:cNvPr>
          <p:cNvSpPr>
            <a:spLocks noGrp="1"/>
          </p:cNvSpPr>
          <p:nvPr>
            <p:ph type="pic" sz="quarter" idx="28" hasCustomPrompt="1"/>
          </p:nvPr>
        </p:nvSpPr>
        <p:spPr>
          <a:xfrm>
            <a:off x="9342489" y="2767255"/>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3" name="Picture Placeholder 2">
            <a:extLst>
              <a:ext uri="{FF2B5EF4-FFF2-40B4-BE49-F238E27FC236}">
                <a16:creationId xmlns:a16="http://schemas.microsoft.com/office/drawing/2014/main" id="{CB92B1F2-6FC9-463C-93F1-694D513B436A}"/>
              </a:ext>
            </a:extLst>
          </p:cNvPr>
          <p:cNvSpPr>
            <a:spLocks noGrp="1"/>
          </p:cNvSpPr>
          <p:nvPr>
            <p:ph type="pic" sz="quarter" idx="29" hasCustomPrompt="1"/>
          </p:nvPr>
        </p:nvSpPr>
        <p:spPr>
          <a:xfrm>
            <a:off x="9342489" y="3889459"/>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
        <p:nvSpPr>
          <p:cNvPr id="34" name="Picture Placeholder 2">
            <a:extLst>
              <a:ext uri="{FF2B5EF4-FFF2-40B4-BE49-F238E27FC236}">
                <a16:creationId xmlns:a16="http://schemas.microsoft.com/office/drawing/2014/main" id="{9387D6B5-963A-4141-BE76-DE8FB2751319}"/>
              </a:ext>
            </a:extLst>
          </p:cNvPr>
          <p:cNvSpPr>
            <a:spLocks noGrp="1"/>
          </p:cNvSpPr>
          <p:nvPr>
            <p:ph type="pic" sz="quarter" idx="30" hasCustomPrompt="1"/>
          </p:nvPr>
        </p:nvSpPr>
        <p:spPr>
          <a:xfrm>
            <a:off x="9342489" y="5011663"/>
            <a:ext cx="720000" cy="720000"/>
          </a:xfrm>
          <a:prstGeom prst="ellipse">
            <a:avLst/>
          </a:prstGeom>
          <a:pattFill prst="wdDnDiag">
            <a:fgClr>
              <a:schemeClr val="tx1">
                <a:lumMod val="25000"/>
                <a:lumOff val="75000"/>
              </a:schemeClr>
            </a:fgClr>
            <a:bgClr>
              <a:schemeClr val="bg1"/>
            </a:bgClr>
          </a:pattFill>
          <a:effectLst/>
        </p:spPr>
        <p:txBody>
          <a:bodyPr anchor="ctr"/>
          <a:lstStyle>
            <a:lvl1pPr marL="0" indent="0" algn="ctr">
              <a:buNone/>
              <a:defRPr sz="900">
                <a:solidFill>
                  <a:schemeClr val="tx1"/>
                </a:solidFill>
              </a:defRPr>
            </a:lvl1pPr>
          </a:lstStyle>
          <a:p>
            <a:r>
              <a:rPr lang="en-MY" dirty="0"/>
              <a:t>Insert your image here</a:t>
            </a:r>
          </a:p>
        </p:txBody>
      </p:sp>
    </p:spTree>
    <p:extLst>
      <p:ext uri="{BB962C8B-B14F-4D97-AF65-F5344CB8AC3E}">
        <p14:creationId xmlns:p14="http://schemas.microsoft.com/office/powerpoint/2010/main" val="5906022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0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5" name="Picture Placeholder 2">
            <a:extLst>
              <a:ext uri="{FF2B5EF4-FFF2-40B4-BE49-F238E27FC236}">
                <a16:creationId xmlns:a16="http://schemas.microsoft.com/office/drawing/2014/main" id="{3EDAB113-C8DB-4F87-A67E-2FA133A0375B}"/>
              </a:ext>
            </a:extLst>
          </p:cNvPr>
          <p:cNvSpPr>
            <a:spLocks noGrp="1"/>
          </p:cNvSpPr>
          <p:nvPr>
            <p:ph type="pic" sz="quarter" idx="11" hasCustomPrompt="1"/>
          </p:nvPr>
        </p:nvSpPr>
        <p:spPr>
          <a:xfrm>
            <a:off x="1094355"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6" name="Picture Placeholder 2">
            <a:extLst>
              <a:ext uri="{FF2B5EF4-FFF2-40B4-BE49-F238E27FC236}">
                <a16:creationId xmlns:a16="http://schemas.microsoft.com/office/drawing/2014/main" id="{132CF3D3-95B0-4348-ACB1-8C25AE05DAEB}"/>
              </a:ext>
            </a:extLst>
          </p:cNvPr>
          <p:cNvSpPr>
            <a:spLocks noGrp="1"/>
          </p:cNvSpPr>
          <p:nvPr>
            <p:ph type="pic" sz="quarter" idx="12" hasCustomPrompt="1"/>
          </p:nvPr>
        </p:nvSpPr>
        <p:spPr>
          <a:xfrm>
            <a:off x="3145284"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7" name="Picture Placeholder 2">
            <a:extLst>
              <a:ext uri="{FF2B5EF4-FFF2-40B4-BE49-F238E27FC236}">
                <a16:creationId xmlns:a16="http://schemas.microsoft.com/office/drawing/2014/main" id="{6839174E-9686-4E5B-A7FB-0D0214EA937B}"/>
              </a:ext>
            </a:extLst>
          </p:cNvPr>
          <p:cNvSpPr>
            <a:spLocks noGrp="1"/>
          </p:cNvSpPr>
          <p:nvPr>
            <p:ph type="pic" sz="quarter" idx="13" hasCustomPrompt="1"/>
          </p:nvPr>
        </p:nvSpPr>
        <p:spPr>
          <a:xfrm>
            <a:off x="5196213"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8" name="Picture Placeholder 2">
            <a:extLst>
              <a:ext uri="{FF2B5EF4-FFF2-40B4-BE49-F238E27FC236}">
                <a16:creationId xmlns:a16="http://schemas.microsoft.com/office/drawing/2014/main" id="{FA050801-04AC-4F50-90DD-44E0F60C17DC}"/>
              </a:ext>
            </a:extLst>
          </p:cNvPr>
          <p:cNvSpPr>
            <a:spLocks noGrp="1"/>
          </p:cNvSpPr>
          <p:nvPr>
            <p:ph type="pic" sz="quarter" idx="14" hasCustomPrompt="1"/>
          </p:nvPr>
        </p:nvSpPr>
        <p:spPr>
          <a:xfrm>
            <a:off x="7247142"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49" name="Picture Placeholder 2">
            <a:extLst>
              <a:ext uri="{FF2B5EF4-FFF2-40B4-BE49-F238E27FC236}">
                <a16:creationId xmlns:a16="http://schemas.microsoft.com/office/drawing/2014/main" id="{C148F322-12FC-4EE5-9D93-F45F8F19F2B1}"/>
              </a:ext>
            </a:extLst>
          </p:cNvPr>
          <p:cNvSpPr>
            <a:spLocks noGrp="1"/>
          </p:cNvSpPr>
          <p:nvPr>
            <p:ph type="pic" sz="quarter" idx="15" hasCustomPrompt="1"/>
          </p:nvPr>
        </p:nvSpPr>
        <p:spPr>
          <a:xfrm>
            <a:off x="9298071" y="1838527"/>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0" name="Picture Placeholder 2">
            <a:extLst>
              <a:ext uri="{FF2B5EF4-FFF2-40B4-BE49-F238E27FC236}">
                <a16:creationId xmlns:a16="http://schemas.microsoft.com/office/drawing/2014/main" id="{23608B07-5F26-4109-88EB-A11A3AD8051E}"/>
              </a:ext>
            </a:extLst>
          </p:cNvPr>
          <p:cNvSpPr>
            <a:spLocks noGrp="1"/>
          </p:cNvSpPr>
          <p:nvPr>
            <p:ph type="pic" sz="quarter" idx="16" hasCustomPrompt="1"/>
          </p:nvPr>
        </p:nvSpPr>
        <p:spPr>
          <a:xfrm>
            <a:off x="1094355"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1" name="Picture Placeholder 2">
            <a:extLst>
              <a:ext uri="{FF2B5EF4-FFF2-40B4-BE49-F238E27FC236}">
                <a16:creationId xmlns:a16="http://schemas.microsoft.com/office/drawing/2014/main" id="{53005D8E-FC72-4277-9413-7C848CAAAEE8}"/>
              </a:ext>
            </a:extLst>
          </p:cNvPr>
          <p:cNvSpPr>
            <a:spLocks noGrp="1"/>
          </p:cNvSpPr>
          <p:nvPr>
            <p:ph type="pic" sz="quarter" idx="17" hasCustomPrompt="1"/>
          </p:nvPr>
        </p:nvSpPr>
        <p:spPr>
          <a:xfrm>
            <a:off x="3145284"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2" name="Picture Placeholder 2">
            <a:extLst>
              <a:ext uri="{FF2B5EF4-FFF2-40B4-BE49-F238E27FC236}">
                <a16:creationId xmlns:a16="http://schemas.microsoft.com/office/drawing/2014/main" id="{2B46D53C-B083-4A46-B726-F352676EBF7A}"/>
              </a:ext>
            </a:extLst>
          </p:cNvPr>
          <p:cNvSpPr>
            <a:spLocks noGrp="1"/>
          </p:cNvSpPr>
          <p:nvPr>
            <p:ph type="pic" sz="quarter" idx="18" hasCustomPrompt="1"/>
          </p:nvPr>
        </p:nvSpPr>
        <p:spPr>
          <a:xfrm>
            <a:off x="5196213"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3" name="Picture Placeholder 2">
            <a:extLst>
              <a:ext uri="{FF2B5EF4-FFF2-40B4-BE49-F238E27FC236}">
                <a16:creationId xmlns:a16="http://schemas.microsoft.com/office/drawing/2014/main" id="{2AC6CED0-3B11-4E03-BAF6-C01699B81CED}"/>
              </a:ext>
            </a:extLst>
          </p:cNvPr>
          <p:cNvSpPr>
            <a:spLocks noGrp="1"/>
          </p:cNvSpPr>
          <p:nvPr>
            <p:ph type="pic" sz="quarter" idx="19" hasCustomPrompt="1"/>
          </p:nvPr>
        </p:nvSpPr>
        <p:spPr>
          <a:xfrm>
            <a:off x="7247142"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54" name="Picture Placeholder 2">
            <a:extLst>
              <a:ext uri="{FF2B5EF4-FFF2-40B4-BE49-F238E27FC236}">
                <a16:creationId xmlns:a16="http://schemas.microsoft.com/office/drawing/2014/main" id="{5CF03CF6-FFAF-47AA-A689-81729CEA4AB3}"/>
              </a:ext>
            </a:extLst>
          </p:cNvPr>
          <p:cNvSpPr>
            <a:spLocks noGrp="1"/>
          </p:cNvSpPr>
          <p:nvPr>
            <p:ph type="pic" sz="quarter" idx="20" hasCustomPrompt="1"/>
          </p:nvPr>
        </p:nvSpPr>
        <p:spPr>
          <a:xfrm>
            <a:off x="9298071" y="3822028"/>
            <a:ext cx="1800000" cy="1800481"/>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5835459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images - team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8" name="Picture Placeholder 2">
            <a:extLst>
              <a:ext uri="{FF2B5EF4-FFF2-40B4-BE49-F238E27FC236}">
                <a16:creationId xmlns:a16="http://schemas.microsoft.com/office/drawing/2014/main" id="{D6F1DE5D-0566-4E34-B730-6575283EFD94}"/>
              </a:ext>
            </a:extLst>
          </p:cNvPr>
          <p:cNvSpPr>
            <a:spLocks noGrp="1"/>
          </p:cNvSpPr>
          <p:nvPr>
            <p:ph type="pic" sz="quarter" idx="11" hasCustomPrompt="1"/>
          </p:nvPr>
        </p:nvSpPr>
        <p:spPr>
          <a:xfrm>
            <a:off x="1524000"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2">
            <a:extLst>
              <a:ext uri="{FF2B5EF4-FFF2-40B4-BE49-F238E27FC236}">
                <a16:creationId xmlns:a16="http://schemas.microsoft.com/office/drawing/2014/main" id="{8F71AB6B-E58E-4A96-8449-475EB6679B3D}"/>
              </a:ext>
            </a:extLst>
          </p:cNvPr>
          <p:cNvSpPr>
            <a:spLocks noGrp="1"/>
          </p:cNvSpPr>
          <p:nvPr>
            <p:ph type="pic" sz="quarter" idx="12" hasCustomPrompt="1"/>
          </p:nvPr>
        </p:nvSpPr>
        <p:spPr>
          <a:xfrm>
            <a:off x="6353325" y="1981200"/>
            <a:ext cx="2088000" cy="3600000"/>
          </a:xfrm>
          <a:prstGeom prst="roundRect">
            <a:avLst>
              <a:gd name="adj" fmla="val 2297"/>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6506212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images - team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5" name="Picture Placeholder 2">
            <a:extLst>
              <a:ext uri="{FF2B5EF4-FFF2-40B4-BE49-F238E27FC236}">
                <a16:creationId xmlns:a16="http://schemas.microsoft.com/office/drawing/2014/main" id="{2F61E85E-5BAE-4285-9A8E-1C0F58DA7C4B}"/>
              </a:ext>
            </a:extLst>
          </p:cNvPr>
          <p:cNvSpPr>
            <a:spLocks noGrp="1"/>
          </p:cNvSpPr>
          <p:nvPr>
            <p:ph type="pic" sz="quarter" idx="11" hasCustomPrompt="1"/>
          </p:nvPr>
        </p:nvSpPr>
        <p:spPr>
          <a:xfrm>
            <a:off x="1524000"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2">
            <a:extLst>
              <a:ext uri="{FF2B5EF4-FFF2-40B4-BE49-F238E27FC236}">
                <a16:creationId xmlns:a16="http://schemas.microsoft.com/office/drawing/2014/main" id="{62DD4A4B-6BA5-4F37-8475-B714306BAAF7}"/>
              </a:ext>
            </a:extLst>
          </p:cNvPr>
          <p:cNvSpPr>
            <a:spLocks noGrp="1"/>
          </p:cNvSpPr>
          <p:nvPr>
            <p:ph type="pic" sz="quarter" idx="13" hasCustomPrompt="1"/>
          </p:nvPr>
        </p:nvSpPr>
        <p:spPr>
          <a:xfrm>
            <a:off x="1524000"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E60EE6ED-9FA0-44D2-B2D9-D622CE5B6237}"/>
              </a:ext>
            </a:extLst>
          </p:cNvPr>
          <p:cNvSpPr>
            <a:spLocks noGrp="1"/>
          </p:cNvSpPr>
          <p:nvPr>
            <p:ph type="pic" sz="quarter" idx="14" hasCustomPrompt="1"/>
          </p:nvPr>
        </p:nvSpPr>
        <p:spPr>
          <a:xfrm>
            <a:off x="6353323" y="1981200"/>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CD950FDF-FFB1-4108-BA53-206D8E4E578D}"/>
              </a:ext>
            </a:extLst>
          </p:cNvPr>
          <p:cNvSpPr>
            <a:spLocks noGrp="1"/>
          </p:cNvSpPr>
          <p:nvPr>
            <p:ph type="pic" sz="quarter" idx="15" hasCustomPrompt="1"/>
          </p:nvPr>
        </p:nvSpPr>
        <p:spPr>
          <a:xfrm>
            <a:off x="6353323" y="3968863"/>
            <a:ext cx="2088000" cy="1800000"/>
          </a:xfrm>
          <a:prstGeom prst="roundRect">
            <a:avLst>
              <a:gd name="adj" fmla="val 1768"/>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699056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5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0" y="0"/>
            <a:ext cx="5374433"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1742605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0 images - image gall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68FFB0-13D0-4009-A6D2-8DD02A205B54}"/>
              </a:ext>
            </a:extLst>
          </p:cNvPr>
          <p:cNvSpPr>
            <a:spLocks noGrp="1"/>
          </p:cNvSpPr>
          <p:nvPr>
            <p:ph type="pic" sz="quarter" idx="10" hasCustomPrompt="1"/>
          </p:nvPr>
        </p:nvSpPr>
        <p:spPr>
          <a:xfrm>
            <a:off x="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2" name="Picture Placeholder 4">
            <a:extLst>
              <a:ext uri="{FF2B5EF4-FFF2-40B4-BE49-F238E27FC236}">
                <a16:creationId xmlns:a16="http://schemas.microsoft.com/office/drawing/2014/main" id="{AEF06803-84E6-43AB-AB79-A7B2F82E0454}"/>
              </a:ext>
            </a:extLst>
          </p:cNvPr>
          <p:cNvSpPr>
            <a:spLocks noGrp="1"/>
          </p:cNvSpPr>
          <p:nvPr>
            <p:ph type="pic" sz="quarter" idx="14" hasCustomPrompt="1"/>
          </p:nvPr>
        </p:nvSpPr>
        <p:spPr>
          <a:xfrm>
            <a:off x="24499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3" name="Picture Placeholder 4">
            <a:extLst>
              <a:ext uri="{FF2B5EF4-FFF2-40B4-BE49-F238E27FC236}">
                <a16:creationId xmlns:a16="http://schemas.microsoft.com/office/drawing/2014/main" id="{6D7941E5-F12F-40FF-A5C8-00DE36209A74}"/>
              </a:ext>
            </a:extLst>
          </p:cNvPr>
          <p:cNvSpPr>
            <a:spLocks noGrp="1"/>
          </p:cNvSpPr>
          <p:nvPr>
            <p:ph type="pic" sz="quarter" idx="15" hasCustomPrompt="1"/>
          </p:nvPr>
        </p:nvSpPr>
        <p:spPr>
          <a:xfrm>
            <a:off x="24499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6" name="Picture Placeholder 4">
            <a:extLst>
              <a:ext uri="{FF2B5EF4-FFF2-40B4-BE49-F238E27FC236}">
                <a16:creationId xmlns:a16="http://schemas.microsoft.com/office/drawing/2014/main" id="{EB9CBAB9-7DAA-4AC8-8456-8446E7F5FE6F}"/>
              </a:ext>
            </a:extLst>
          </p:cNvPr>
          <p:cNvSpPr>
            <a:spLocks noGrp="1"/>
          </p:cNvSpPr>
          <p:nvPr>
            <p:ph type="pic" sz="quarter" idx="18" hasCustomPrompt="1"/>
          </p:nvPr>
        </p:nvSpPr>
        <p:spPr>
          <a:xfrm>
            <a:off x="48774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7" name="Picture Placeholder 4">
            <a:extLst>
              <a:ext uri="{FF2B5EF4-FFF2-40B4-BE49-F238E27FC236}">
                <a16:creationId xmlns:a16="http://schemas.microsoft.com/office/drawing/2014/main" id="{DC45D4F1-017A-4C0F-9686-1322CEA8CDAD}"/>
              </a:ext>
            </a:extLst>
          </p:cNvPr>
          <p:cNvSpPr>
            <a:spLocks noGrp="1"/>
          </p:cNvSpPr>
          <p:nvPr>
            <p:ph type="pic" sz="quarter" idx="19" hasCustomPrompt="1"/>
          </p:nvPr>
        </p:nvSpPr>
        <p:spPr>
          <a:xfrm>
            <a:off x="48774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0" name="Picture Placeholder 4">
            <a:extLst>
              <a:ext uri="{FF2B5EF4-FFF2-40B4-BE49-F238E27FC236}">
                <a16:creationId xmlns:a16="http://schemas.microsoft.com/office/drawing/2014/main" id="{5EE850BA-7826-4FFE-8414-6F093452E273}"/>
              </a:ext>
            </a:extLst>
          </p:cNvPr>
          <p:cNvSpPr>
            <a:spLocks noGrp="1"/>
          </p:cNvSpPr>
          <p:nvPr>
            <p:ph type="pic" sz="quarter" idx="22" hasCustomPrompt="1"/>
          </p:nvPr>
        </p:nvSpPr>
        <p:spPr>
          <a:xfrm>
            <a:off x="73061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1" name="Picture Placeholder 4">
            <a:extLst>
              <a:ext uri="{FF2B5EF4-FFF2-40B4-BE49-F238E27FC236}">
                <a16:creationId xmlns:a16="http://schemas.microsoft.com/office/drawing/2014/main" id="{7B41C012-911D-4530-A2B8-611FE58AFE38}"/>
              </a:ext>
            </a:extLst>
          </p:cNvPr>
          <p:cNvSpPr>
            <a:spLocks noGrp="1"/>
          </p:cNvSpPr>
          <p:nvPr>
            <p:ph type="pic" sz="quarter" idx="23" hasCustomPrompt="1"/>
          </p:nvPr>
        </p:nvSpPr>
        <p:spPr>
          <a:xfrm>
            <a:off x="73061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4" name="Picture Placeholder 4">
            <a:extLst>
              <a:ext uri="{FF2B5EF4-FFF2-40B4-BE49-F238E27FC236}">
                <a16:creationId xmlns:a16="http://schemas.microsoft.com/office/drawing/2014/main" id="{D7D353AC-3B01-4849-907C-8C90CD23AB56}"/>
              </a:ext>
            </a:extLst>
          </p:cNvPr>
          <p:cNvSpPr>
            <a:spLocks noGrp="1"/>
          </p:cNvSpPr>
          <p:nvPr>
            <p:ph type="pic" sz="quarter" idx="26" hasCustomPrompt="1"/>
          </p:nvPr>
        </p:nvSpPr>
        <p:spPr>
          <a:xfrm>
            <a:off x="9739000" y="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5" name="Picture Placeholder 4">
            <a:extLst>
              <a:ext uri="{FF2B5EF4-FFF2-40B4-BE49-F238E27FC236}">
                <a16:creationId xmlns:a16="http://schemas.microsoft.com/office/drawing/2014/main" id="{93D565CD-8DE6-4FAB-B5F8-77FC558576EE}"/>
              </a:ext>
            </a:extLst>
          </p:cNvPr>
          <p:cNvSpPr>
            <a:spLocks noGrp="1"/>
          </p:cNvSpPr>
          <p:nvPr>
            <p:ph type="pic" sz="quarter" idx="27" hasCustomPrompt="1"/>
          </p:nvPr>
        </p:nvSpPr>
        <p:spPr>
          <a:xfrm>
            <a:off x="9739000" y="1715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34290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5144400"/>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4877949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6 images - image gallery">
    <p:spTree>
      <p:nvGrpSpPr>
        <p:cNvPr id="1" name=""/>
        <p:cNvGrpSpPr/>
        <p:nvPr/>
      </p:nvGrpSpPr>
      <p:grpSpPr>
        <a:xfrm>
          <a:off x="0" y="0"/>
          <a:ext cx="0" cy="0"/>
          <a:chOff x="0" y="0"/>
          <a:chExt cx="0" cy="0"/>
        </a:xfrm>
      </p:grpSpPr>
      <p:sp>
        <p:nvSpPr>
          <p:cNvPr id="39" name="Picture Placeholder 4">
            <a:extLst>
              <a:ext uri="{FF2B5EF4-FFF2-40B4-BE49-F238E27FC236}">
                <a16:creationId xmlns:a16="http://schemas.microsoft.com/office/drawing/2014/main" id="{3B5935B0-3A20-4B99-87BC-A57324021941}"/>
              </a:ext>
            </a:extLst>
          </p:cNvPr>
          <p:cNvSpPr>
            <a:spLocks noGrp="1"/>
          </p:cNvSpPr>
          <p:nvPr>
            <p:ph type="pic" sz="quarter" idx="11" hasCustomPrompt="1"/>
          </p:nvPr>
        </p:nvSpPr>
        <p:spPr>
          <a:xfrm>
            <a:off x="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Picture Placeholder 4">
            <a:extLst>
              <a:ext uri="{FF2B5EF4-FFF2-40B4-BE49-F238E27FC236}">
                <a16:creationId xmlns:a16="http://schemas.microsoft.com/office/drawing/2014/main" id="{FEF3C4E7-593B-4A74-89C0-BC4CEB24B392}"/>
              </a:ext>
            </a:extLst>
          </p:cNvPr>
          <p:cNvSpPr>
            <a:spLocks noGrp="1"/>
          </p:cNvSpPr>
          <p:nvPr>
            <p:ph type="pic" sz="quarter" idx="12" hasCustomPrompt="1"/>
          </p:nvPr>
        </p:nvSpPr>
        <p:spPr>
          <a:xfrm>
            <a:off x="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3" name="Picture Placeholder 4">
            <a:extLst>
              <a:ext uri="{FF2B5EF4-FFF2-40B4-BE49-F238E27FC236}">
                <a16:creationId xmlns:a16="http://schemas.microsoft.com/office/drawing/2014/main" id="{F788E504-B935-4D51-9452-9DA53B460DD5}"/>
              </a:ext>
            </a:extLst>
          </p:cNvPr>
          <p:cNvSpPr>
            <a:spLocks noGrp="1"/>
          </p:cNvSpPr>
          <p:nvPr>
            <p:ph type="pic" sz="quarter" idx="13" hasCustomPrompt="1"/>
          </p:nvPr>
        </p:nvSpPr>
        <p:spPr>
          <a:xfrm>
            <a:off x="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4" name="Picture Placeholder 4">
            <a:extLst>
              <a:ext uri="{FF2B5EF4-FFF2-40B4-BE49-F238E27FC236}">
                <a16:creationId xmlns:a16="http://schemas.microsoft.com/office/drawing/2014/main" id="{E2DAE2E0-985B-470F-A85A-0CA24D97BA6C}"/>
              </a:ext>
            </a:extLst>
          </p:cNvPr>
          <p:cNvSpPr>
            <a:spLocks noGrp="1"/>
          </p:cNvSpPr>
          <p:nvPr>
            <p:ph type="pic" sz="quarter" idx="14" hasCustomPrompt="1"/>
          </p:nvPr>
        </p:nvSpPr>
        <p:spPr>
          <a:xfrm>
            <a:off x="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6" name="Picture Placeholder 4">
            <a:extLst>
              <a:ext uri="{FF2B5EF4-FFF2-40B4-BE49-F238E27FC236}">
                <a16:creationId xmlns:a16="http://schemas.microsoft.com/office/drawing/2014/main" id="{1E401533-0B30-40A1-B1EA-F6C3D3747BD0}"/>
              </a:ext>
            </a:extLst>
          </p:cNvPr>
          <p:cNvSpPr>
            <a:spLocks noGrp="1"/>
          </p:cNvSpPr>
          <p:nvPr>
            <p:ph type="pic" sz="quarter" idx="15" hasCustomPrompt="1"/>
          </p:nvPr>
        </p:nvSpPr>
        <p:spPr>
          <a:xfrm>
            <a:off x="17316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7" name="Picture Placeholder 4">
            <a:extLst>
              <a:ext uri="{FF2B5EF4-FFF2-40B4-BE49-F238E27FC236}">
                <a16:creationId xmlns:a16="http://schemas.microsoft.com/office/drawing/2014/main" id="{F5E857B2-C3F9-4B6F-9295-A95923F98AB2}"/>
              </a:ext>
            </a:extLst>
          </p:cNvPr>
          <p:cNvSpPr>
            <a:spLocks noGrp="1"/>
          </p:cNvSpPr>
          <p:nvPr>
            <p:ph type="pic" sz="quarter" idx="16" hasCustomPrompt="1"/>
          </p:nvPr>
        </p:nvSpPr>
        <p:spPr>
          <a:xfrm>
            <a:off x="17316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8" name="Picture Placeholder 4">
            <a:extLst>
              <a:ext uri="{FF2B5EF4-FFF2-40B4-BE49-F238E27FC236}">
                <a16:creationId xmlns:a16="http://schemas.microsoft.com/office/drawing/2014/main" id="{7070BC30-AA1D-483B-825F-147CDBBD432B}"/>
              </a:ext>
            </a:extLst>
          </p:cNvPr>
          <p:cNvSpPr>
            <a:spLocks noGrp="1"/>
          </p:cNvSpPr>
          <p:nvPr>
            <p:ph type="pic" sz="quarter" idx="17" hasCustomPrompt="1"/>
          </p:nvPr>
        </p:nvSpPr>
        <p:spPr>
          <a:xfrm>
            <a:off x="17316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9" name="Picture Placeholder 4">
            <a:extLst>
              <a:ext uri="{FF2B5EF4-FFF2-40B4-BE49-F238E27FC236}">
                <a16:creationId xmlns:a16="http://schemas.microsoft.com/office/drawing/2014/main" id="{D0348B36-439B-424B-BA16-C5A7076BFD31}"/>
              </a:ext>
            </a:extLst>
          </p:cNvPr>
          <p:cNvSpPr>
            <a:spLocks noGrp="1"/>
          </p:cNvSpPr>
          <p:nvPr>
            <p:ph type="pic" sz="quarter" idx="18" hasCustomPrompt="1"/>
          </p:nvPr>
        </p:nvSpPr>
        <p:spPr>
          <a:xfrm>
            <a:off x="17316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0" name="Picture Placeholder 4">
            <a:extLst>
              <a:ext uri="{FF2B5EF4-FFF2-40B4-BE49-F238E27FC236}">
                <a16:creationId xmlns:a16="http://schemas.microsoft.com/office/drawing/2014/main" id="{2D5AEFB5-3B92-48EE-A2C3-C7226B2D27E8}"/>
              </a:ext>
            </a:extLst>
          </p:cNvPr>
          <p:cNvSpPr>
            <a:spLocks noGrp="1"/>
          </p:cNvSpPr>
          <p:nvPr>
            <p:ph type="pic" sz="quarter" idx="19" hasCustomPrompt="1"/>
          </p:nvPr>
        </p:nvSpPr>
        <p:spPr>
          <a:xfrm>
            <a:off x="34632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1" name="Picture Placeholder 4">
            <a:extLst>
              <a:ext uri="{FF2B5EF4-FFF2-40B4-BE49-F238E27FC236}">
                <a16:creationId xmlns:a16="http://schemas.microsoft.com/office/drawing/2014/main" id="{EF0E572D-AAF2-49CD-B5D5-0482D14EB436}"/>
              </a:ext>
            </a:extLst>
          </p:cNvPr>
          <p:cNvSpPr>
            <a:spLocks noGrp="1"/>
          </p:cNvSpPr>
          <p:nvPr>
            <p:ph type="pic" sz="quarter" idx="20" hasCustomPrompt="1"/>
          </p:nvPr>
        </p:nvSpPr>
        <p:spPr>
          <a:xfrm>
            <a:off x="34632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2" name="Picture Placeholder 4">
            <a:extLst>
              <a:ext uri="{FF2B5EF4-FFF2-40B4-BE49-F238E27FC236}">
                <a16:creationId xmlns:a16="http://schemas.microsoft.com/office/drawing/2014/main" id="{357B90B1-45E9-4F18-B402-2FA367F39A63}"/>
              </a:ext>
            </a:extLst>
          </p:cNvPr>
          <p:cNvSpPr>
            <a:spLocks noGrp="1"/>
          </p:cNvSpPr>
          <p:nvPr>
            <p:ph type="pic" sz="quarter" idx="21" hasCustomPrompt="1"/>
          </p:nvPr>
        </p:nvSpPr>
        <p:spPr>
          <a:xfrm>
            <a:off x="34632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3" name="Picture Placeholder 4">
            <a:extLst>
              <a:ext uri="{FF2B5EF4-FFF2-40B4-BE49-F238E27FC236}">
                <a16:creationId xmlns:a16="http://schemas.microsoft.com/office/drawing/2014/main" id="{90ECB4DF-D262-4EAF-9908-BB81CDAA97D3}"/>
              </a:ext>
            </a:extLst>
          </p:cNvPr>
          <p:cNvSpPr>
            <a:spLocks noGrp="1"/>
          </p:cNvSpPr>
          <p:nvPr>
            <p:ph type="pic" sz="quarter" idx="22" hasCustomPrompt="1"/>
          </p:nvPr>
        </p:nvSpPr>
        <p:spPr>
          <a:xfrm>
            <a:off x="34632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4" name="Picture Placeholder 4">
            <a:extLst>
              <a:ext uri="{FF2B5EF4-FFF2-40B4-BE49-F238E27FC236}">
                <a16:creationId xmlns:a16="http://schemas.microsoft.com/office/drawing/2014/main" id="{F823D0EC-3925-43C3-ADCC-7DECB604D3B6}"/>
              </a:ext>
            </a:extLst>
          </p:cNvPr>
          <p:cNvSpPr>
            <a:spLocks noGrp="1"/>
          </p:cNvSpPr>
          <p:nvPr>
            <p:ph type="pic" sz="quarter" idx="23" hasCustomPrompt="1"/>
          </p:nvPr>
        </p:nvSpPr>
        <p:spPr>
          <a:xfrm>
            <a:off x="5194800" y="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5" name="Picture Placeholder 4">
            <a:extLst>
              <a:ext uri="{FF2B5EF4-FFF2-40B4-BE49-F238E27FC236}">
                <a16:creationId xmlns:a16="http://schemas.microsoft.com/office/drawing/2014/main" id="{3ED69101-E9F9-40B2-BBC9-42F685BC4E99}"/>
              </a:ext>
            </a:extLst>
          </p:cNvPr>
          <p:cNvSpPr>
            <a:spLocks noGrp="1"/>
          </p:cNvSpPr>
          <p:nvPr>
            <p:ph type="pic" sz="quarter" idx="24" hasCustomPrompt="1"/>
          </p:nvPr>
        </p:nvSpPr>
        <p:spPr>
          <a:xfrm>
            <a:off x="5194800" y="1707033"/>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6" name="Picture Placeholder 4">
            <a:extLst>
              <a:ext uri="{FF2B5EF4-FFF2-40B4-BE49-F238E27FC236}">
                <a16:creationId xmlns:a16="http://schemas.microsoft.com/office/drawing/2014/main" id="{D10108F8-F846-4B82-9CBB-5C70645236E5}"/>
              </a:ext>
            </a:extLst>
          </p:cNvPr>
          <p:cNvSpPr>
            <a:spLocks noGrp="1"/>
          </p:cNvSpPr>
          <p:nvPr>
            <p:ph type="pic" sz="quarter" idx="25" hasCustomPrompt="1"/>
          </p:nvPr>
        </p:nvSpPr>
        <p:spPr>
          <a:xfrm>
            <a:off x="5194800" y="3414066"/>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37" name="Picture Placeholder 4">
            <a:extLst>
              <a:ext uri="{FF2B5EF4-FFF2-40B4-BE49-F238E27FC236}">
                <a16:creationId xmlns:a16="http://schemas.microsoft.com/office/drawing/2014/main" id="{DCEACD65-59F7-496F-A469-953A97BC8FE7}"/>
              </a:ext>
            </a:extLst>
          </p:cNvPr>
          <p:cNvSpPr>
            <a:spLocks noGrp="1"/>
          </p:cNvSpPr>
          <p:nvPr>
            <p:ph type="pic" sz="quarter" idx="26" hasCustomPrompt="1"/>
          </p:nvPr>
        </p:nvSpPr>
        <p:spPr>
          <a:xfrm>
            <a:off x="5194800" y="5133800"/>
            <a:ext cx="1731600" cy="17028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4500281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0 images - image gallery">
    <p:spTree>
      <p:nvGrpSpPr>
        <p:cNvPr id="1" name=""/>
        <p:cNvGrpSpPr/>
        <p:nvPr/>
      </p:nvGrpSpPr>
      <p:grpSpPr>
        <a:xfrm>
          <a:off x="0" y="0"/>
          <a:ext cx="0" cy="0"/>
          <a:chOff x="0" y="0"/>
          <a:chExt cx="0" cy="0"/>
        </a:xfrm>
      </p:grpSpPr>
      <p:sp>
        <p:nvSpPr>
          <p:cNvPr id="40" name="Picture Placeholder 4">
            <a:extLst>
              <a:ext uri="{FF2B5EF4-FFF2-40B4-BE49-F238E27FC236}">
                <a16:creationId xmlns:a16="http://schemas.microsoft.com/office/drawing/2014/main" id="{E32C7705-61BA-4741-80C1-7DE36994C39B}"/>
              </a:ext>
            </a:extLst>
          </p:cNvPr>
          <p:cNvSpPr>
            <a:spLocks noGrp="1"/>
          </p:cNvSpPr>
          <p:nvPr>
            <p:ph type="pic" sz="quarter" idx="12" hasCustomPrompt="1"/>
          </p:nvPr>
        </p:nvSpPr>
        <p:spPr>
          <a:xfrm>
            <a:off x="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4" name="Picture Placeholder 4">
            <a:extLst>
              <a:ext uri="{FF2B5EF4-FFF2-40B4-BE49-F238E27FC236}">
                <a16:creationId xmlns:a16="http://schemas.microsoft.com/office/drawing/2014/main" id="{79BE06DB-E8C0-42F7-9DD3-743B3172D05A}"/>
              </a:ext>
            </a:extLst>
          </p:cNvPr>
          <p:cNvSpPr>
            <a:spLocks noGrp="1"/>
          </p:cNvSpPr>
          <p:nvPr>
            <p:ph type="pic" sz="quarter" idx="16" hasCustomPrompt="1"/>
          </p:nvPr>
        </p:nvSpPr>
        <p:spPr>
          <a:xfrm>
            <a:off x="24499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5" name="Picture Placeholder 4">
            <a:extLst>
              <a:ext uri="{FF2B5EF4-FFF2-40B4-BE49-F238E27FC236}">
                <a16:creationId xmlns:a16="http://schemas.microsoft.com/office/drawing/2014/main" id="{29B4E12E-CEFA-45AA-A4E7-78386C04786B}"/>
              </a:ext>
            </a:extLst>
          </p:cNvPr>
          <p:cNvSpPr>
            <a:spLocks noGrp="1"/>
          </p:cNvSpPr>
          <p:nvPr>
            <p:ph type="pic" sz="quarter" idx="17" hasCustomPrompt="1"/>
          </p:nvPr>
        </p:nvSpPr>
        <p:spPr>
          <a:xfrm>
            <a:off x="24499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8" name="Picture Placeholder 4">
            <a:extLst>
              <a:ext uri="{FF2B5EF4-FFF2-40B4-BE49-F238E27FC236}">
                <a16:creationId xmlns:a16="http://schemas.microsoft.com/office/drawing/2014/main" id="{76AE4679-05DF-463C-97B9-F69C2BB4B9E9}"/>
              </a:ext>
            </a:extLst>
          </p:cNvPr>
          <p:cNvSpPr>
            <a:spLocks noGrp="1"/>
          </p:cNvSpPr>
          <p:nvPr>
            <p:ph type="pic" sz="quarter" idx="20" hasCustomPrompt="1"/>
          </p:nvPr>
        </p:nvSpPr>
        <p:spPr>
          <a:xfrm>
            <a:off x="48774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49" name="Picture Placeholder 4">
            <a:extLst>
              <a:ext uri="{FF2B5EF4-FFF2-40B4-BE49-F238E27FC236}">
                <a16:creationId xmlns:a16="http://schemas.microsoft.com/office/drawing/2014/main" id="{7D0AB5FE-E295-4F14-9D7E-03DA166A2029}"/>
              </a:ext>
            </a:extLst>
          </p:cNvPr>
          <p:cNvSpPr>
            <a:spLocks noGrp="1"/>
          </p:cNvSpPr>
          <p:nvPr>
            <p:ph type="pic" sz="quarter" idx="21" hasCustomPrompt="1"/>
          </p:nvPr>
        </p:nvSpPr>
        <p:spPr>
          <a:xfrm>
            <a:off x="48774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2" name="Picture Placeholder 4">
            <a:extLst>
              <a:ext uri="{FF2B5EF4-FFF2-40B4-BE49-F238E27FC236}">
                <a16:creationId xmlns:a16="http://schemas.microsoft.com/office/drawing/2014/main" id="{FD6D69B7-99CB-43E8-924C-E5B49E798FF4}"/>
              </a:ext>
            </a:extLst>
          </p:cNvPr>
          <p:cNvSpPr>
            <a:spLocks noGrp="1"/>
          </p:cNvSpPr>
          <p:nvPr>
            <p:ph type="pic" sz="quarter" idx="24" hasCustomPrompt="1"/>
          </p:nvPr>
        </p:nvSpPr>
        <p:spPr>
          <a:xfrm>
            <a:off x="73061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3" name="Picture Placeholder 4">
            <a:extLst>
              <a:ext uri="{FF2B5EF4-FFF2-40B4-BE49-F238E27FC236}">
                <a16:creationId xmlns:a16="http://schemas.microsoft.com/office/drawing/2014/main" id="{91E877BF-4E89-437F-AF02-3B3C448FFA8A}"/>
              </a:ext>
            </a:extLst>
          </p:cNvPr>
          <p:cNvSpPr>
            <a:spLocks noGrp="1"/>
          </p:cNvSpPr>
          <p:nvPr>
            <p:ph type="pic" sz="quarter" idx="25" hasCustomPrompt="1"/>
          </p:nvPr>
        </p:nvSpPr>
        <p:spPr>
          <a:xfrm>
            <a:off x="73061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6" name="Picture Placeholder 4">
            <a:extLst>
              <a:ext uri="{FF2B5EF4-FFF2-40B4-BE49-F238E27FC236}">
                <a16:creationId xmlns:a16="http://schemas.microsoft.com/office/drawing/2014/main" id="{65169003-20B2-4906-936F-80C29B4793C6}"/>
              </a:ext>
            </a:extLst>
          </p:cNvPr>
          <p:cNvSpPr>
            <a:spLocks noGrp="1"/>
          </p:cNvSpPr>
          <p:nvPr>
            <p:ph type="pic" sz="quarter" idx="28" hasCustomPrompt="1"/>
          </p:nvPr>
        </p:nvSpPr>
        <p:spPr>
          <a:xfrm>
            <a:off x="9739000" y="14876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57" name="Picture Placeholder 4">
            <a:extLst>
              <a:ext uri="{FF2B5EF4-FFF2-40B4-BE49-F238E27FC236}">
                <a16:creationId xmlns:a16="http://schemas.microsoft.com/office/drawing/2014/main" id="{EE6223AC-CB2F-442B-9F69-0994E5478796}"/>
              </a:ext>
            </a:extLst>
          </p:cNvPr>
          <p:cNvSpPr>
            <a:spLocks noGrp="1"/>
          </p:cNvSpPr>
          <p:nvPr>
            <p:ph type="pic" sz="quarter" idx="29" hasCustomPrompt="1"/>
          </p:nvPr>
        </p:nvSpPr>
        <p:spPr>
          <a:xfrm>
            <a:off x="9739000" y="3203024"/>
            <a:ext cx="2437200" cy="17136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22" name="Title 1">
            <a:extLst>
              <a:ext uri="{FF2B5EF4-FFF2-40B4-BE49-F238E27FC236}">
                <a16:creationId xmlns:a16="http://schemas.microsoft.com/office/drawing/2014/main" id="{02B87EEC-098B-40D8-BCAF-A571CA17611B}"/>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23" name="Subtitle 2">
            <a:extLst>
              <a:ext uri="{FF2B5EF4-FFF2-40B4-BE49-F238E27FC236}">
                <a16:creationId xmlns:a16="http://schemas.microsoft.com/office/drawing/2014/main" id="{34E576AA-F5EF-4511-8A6E-60BC49ADF183}"/>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6883663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full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50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0960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146400" y="0"/>
            <a:ext cx="3045600" cy="6858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9447271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images threequarter page - image gallery">
    <p:spTree>
      <p:nvGrpSpPr>
        <p:cNvPr id="1" name=""/>
        <p:cNvGrpSpPr/>
        <p:nvPr/>
      </p:nvGrpSpPr>
      <p:grpSpPr>
        <a:xfrm>
          <a:off x="0" y="0"/>
          <a:ext cx="0" cy="0"/>
          <a:chOff x="0" y="0"/>
          <a:chExt cx="0" cy="0"/>
        </a:xfrm>
      </p:grpSpPr>
      <p:sp>
        <p:nvSpPr>
          <p:cNvPr id="41" name="Picture Placeholder 4">
            <a:extLst>
              <a:ext uri="{FF2B5EF4-FFF2-40B4-BE49-F238E27FC236}">
                <a16:creationId xmlns:a16="http://schemas.microsoft.com/office/drawing/2014/main" id="{AF4DB751-6CBC-4786-8908-DD31AF304189}"/>
              </a:ext>
            </a:extLst>
          </p:cNvPr>
          <p:cNvSpPr>
            <a:spLocks noGrp="1"/>
          </p:cNvSpPr>
          <p:nvPr>
            <p:ph type="pic" sz="quarter" idx="13" hasCustomPrompt="1"/>
          </p:nvPr>
        </p:nvSpPr>
        <p:spPr>
          <a:xfrm>
            <a:off x="35275" y="174600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4" name="Picture Placeholder 4">
            <a:extLst>
              <a:ext uri="{FF2B5EF4-FFF2-40B4-BE49-F238E27FC236}">
                <a16:creationId xmlns:a16="http://schemas.microsoft.com/office/drawing/2014/main" id="{F7A78596-A4B8-43F5-8928-591F8C4EEAA7}"/>
              </a:ext>
            </a:extLst>
          </p:cNvPr>
          <p:cNvSpPr>
            <a:spLocks noGrp="1"/>
          </p:cNvSpPr>
          <p:nvPr>
            <p:ph type="pic" sz="quarter" idx="14" hasCustomPrompt="1"/>
          </p:nvPr>
        </p:nvSpPr>
        <p:spPr>
          <a:xfrm>
            <a:off x="3091758"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5" name="Picture Placeholder 4">
            <a:extLst>
              <a:ext uri="{FF2B5EF4-FFF2-40B4-BE49-F238E27FC236}">
                <a16:creationId xmlns:a16="http://schemas.microsoft.com/office/drawing/2014/main" id="{E059E8E4-56D5-4F0D-A4C2-41DB1C070C39}"/>
              </a:ext>
            </a:extLst>
          </p:cNvPr>
          <p:cNvSpPr>
            <a:spLocks noGrp="1"/>
          </p:cNvSpPr>
          <p:nvPr>
            <p:ph type="pic" sz="quarter" idx="15" hasCustomPrompt="1"/>
          </p:nvPr>
        </p:nvSpPr>
        <p:spPr>
          <a:xfrm>
            <a:off x="6148241" y="1745998"/>
            <a:ext cx="2952000" cy="5112001"/>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
        <p:nvSpPr>
          <p:cNvPr id="16" name="Picture Placeholder 4">
            <a:extLst>
              <a:ext uri="{FF2B5EF4-FFF2-40B4-BE49-F238E27FC236}">
                <a16:creationId xmlns:a16="http://schemas.microsoft.com/office/drawing/2014/main" id="{F289ECDE-517E-42D2-8C25-5BEE01D347E4}"/>
              </a:ext>
            </a:extLst>
          </p:cNvPr>
          <p:cNvSpPr>
            <a:spLocks noGrp="1"/>
          </p:cNvSpPr>
          <p:nvPr>
            <p:ph type="pic" sz="quarter" idx="16" hasCustomPrompt="1"/>
          </p:nvPr>
        </p:nvSpPr>
        <p:spPr>
          <a:xfrm>
            <a:off x="9204724" y="0"/>
            <a:ext cx="2952000" cy="5112000"/>
          </a:xfrm>
          <a:prstGeom prst="rect">
            <a:avLst/>
          </a:prstGeom>
          <a:pattFill prst="wdDnDiag">
            <a:fgClr>
              <a:schemeClr val="tx1">
                <a:lumMod val="25000"/>
                <a:lumOff val="75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346352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4544785"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EBDF8834-1D3F-49E0-9FD4-E3BC86AD573B}"/>
              </a:ext>
            </a:extLst>
          </p:cNvPr>
          <p:cNvSpPr>
            <a:spLocks noGrp="1"/>
          </p:cNvSpPr>
          <p:nvPr>
            <p:ph type="pic" sz="quarter" idx="11" hasCustomPrompt="1"/>
          </p:nvPr>
        </p:nvSpPr>
        <p:spPr>
          <a:xfrm>
            <a:off x="7788726"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56BBBFE5-FD46-4EEF-85FB-93AB59A41527}"/>
              </a:ext>
            </a:extLst>
          </p:cNvPr>
          <p:cNvSpPr>
            <a:spLocks noGrp="1"/>
          </p:cNvSpPr>
          <p:nvPr>
            <p:ph type="pic" sz="quarter" idx="12" hasCustomPrompt="1"/>
          </p:nvPr>
        </p:nvSpPr>
        <p:spPr>
          <a:xfrm>
            <a:off x="1300844" y="1509396"/>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0" name="Picture Placeholder 2">
            <a:extLst>
              <a:ext uri="{FF2B5EF4-FFF2-40B4-BE49-F238E27FC236}">
                <a16:creationId xmlns:a16="http://schemas.microsoft.com/office/drawing/2014/main" id="{7DF811F6-5D14-4CB3-92EE-DBA5047B7CAB}"/>
              </a:ext>
            </a:extLst>
          </p:cNvPr>
          <p:cNvSpPr>
            <a:spLocks noGrp="1"/>
          </p:cNvSpPr>
          <p:nvPr>
            <p:ph type="pic" sz="quarter" idx="13" hasCustomPrompt="1"/>
          </p:nvPr>
        </p:nvSpPr>
        <p:spPr>
          <a:xfrm>
            <a:off x="4544785"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F280522F-EA85-44BB-8CFA-065E56CAEA35}"/>
              </a:ext>
            </a:extLst>
          </p:cNvPr>
          <p:cNvSpPr>
            <a:spLocks noGrp="1"/>
          </p:cNvSpPr>
          <p:nvPr>
            <p:ph type="pic" sz="quarter" idx="14" hasCustomPrompt="1"/>
          </p:nvPr>
        </p:nvSpPr>
        <p:spPr>
          <a:xfrm>
            <a:off x="7788726"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4" name="Picture Placeholder 2">
            <a:extLst>
              <a:ext uri="{FF2B5EF4-FFF2-40B4-BE49-F238E27FC236}">
                <a16:creationId xmlns:a16="http://schemas.microsoft.com/office/drawing/2014/main" id="{A9FB3EF0-B456-4258-BC81-05630ED62E94}"/>
              </a:ext>
            </a:extLst>
          </p:cNvPr>
          <p:cNvSpPr>
            <a:spLocks noGrp="1"/>
          </p:cNvSpPr>
          <p:nvPr>
            <p:ph type="pic" sz="quarter" idx="15" hasCustomPrompt="1"/>
          </p:nvPr>
        </p:nvSpPr>
        <p:spPr>
          <a:xfrm>
            <a:off x="1300844" y="3806283"/>
            <a:ext cx="3058890" cy="21035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0141605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2"/>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2906510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631702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3 images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65945"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70056" y="1630204"/>
            <a:ext cx="4356000" cy="417673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4245334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 image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674915" y="1621972"/>
            <a:ext cx="8153400" cy="4354284"/>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278462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Image 6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426437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903510"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3548741"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6193972"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1" name="Picture Placeholder 2">
            <a:extLst>
              <a:ext uri="{FF2B5EF4-FFF2-40B4-BE49-F238E27FC236}">
                <a16:creationId xmlns:a16="http://schemas.microsoft.com/office/drawing/2014/main" id="{12D87E54-D5D8-4E26-AF14-C0B486DE838E}"/>
              </a:ext>
            </a:extLst>
          </p:cNvPr>
          <p:cNvSpPr>
            <a:spLocks noGrp="1"/>
          </p:cNvSpPr>
          <p:nvPr>
            <p:ph type="pic" sz="quarter" idx="13" hasCustomPrompt="1"/>
          </p:nvPr>
        </p:nvSpPr>
        <p:spPr>
          <a:xfrm>
            <a:off x="8839203" y="1630204"/>
            <a:ext cx="2547259"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9495271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A883266C-2B3A-467B-9E10-F78AC186C278}"/>
              </a:ext>
            </a:extLst>
          </p:cNvPr>
          <p:cNvSpPr>
            <a:spLocks noGrp="1"/>
          </p:cNvSpPr>
          <p:nvPr>
            <p:ph type="pic" sz="quarter" idx="10" hasCustomPrompt="1"/>
          </p:nvPr>
        </p:nvSpPr>
        <p:spPr>
          <a:xfrm>
            <a:off x="1665946" y="1630204"/>
            <a:ext cx="2852056"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5" name="Picture Placeholder 2">
            <a:extLst>
              <a:ext uri="{FF2B5EF4-FFF2-40B4-BE49-F238E27FC236}">
                <a16:creationId xmlns:a16="http://schemas.microsoft.com/office/drawing/2014/main" id="{6728B028-8D87-4AC3-BE7F-E30DB3DA2A9D}"/>
              </a:ext>
            </a:extLst>
          </p:cNvPr>
          <p:cNvSpPr>
            <a:spLocks noGrp="1"/>
          </p:cNvSpPr>
          <p:nvPr>
            <p:ph type="pic" sz="quarter" idx="11" hasCustomPrompt="1"/>
          </p:nvPr>
        </p:nvSpPr>
        <p:spPr>
          <a:xfrm>
            <a:off x="4659946"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20" name="Picture Placeholder 2">
            <a:extLst>
              <a:ext uri="{FF2B5EF4-FFF2-40B4-BE49-F238E27FC236}">
                <a16:creationId xmlns:a16="http://schemas.microsoft.com/office/drawing/2014/main" id="{2644813B-093B-4E50-B0AB-050BFFA8689F}"/>
              </a:ext>
            </a:extLst>
          </p:cNvPr>
          <p:cNvSpPr>
            <a:spLocks noGrp="1"/>
          </p:cNvSpPr>
          <p:nvPr>
            <p:ph type="pic" sz="quarter" idx="12" hasCustomPrompt="1"/>
          </p:nvPr>
        </p:nvSpPr>
        <p:spPr>
          <a:xfrm>
            <a:off x="7653090" y="1630204"/>
            <a:ext cx="28512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8658030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mages with about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0016668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images with about - morph - image galler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7" name="Picture Placeholder 2">
            <a:extLst>
              <a:ext uri="{FF2B5EF4-FFF2-40B4-BE49-F238E27FC236}">
                <a16:creationId xmlns:a16="http://schemas.microsoft.com/office/drawing/2014/main" id="{440F672A-585A-46DA-ACC0-FB2B85E8CE75}"/>
              </a:ext>
            </a:extLst>
          </p:cNvPr>
          <p:cNvSpPr>
            <a:spLocks noGrp="1"/>
          </p:cNvSpPr>
          <p:nvPr>
            <p:ph type="pic" sz="quarter" idx="10" hasCustomPrompt="1"/>
          </p:nvPr>
        </p:nvSpPr>
        <p:spPr>
          <a:xfrm>
            <a:off x="1687717"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8" name="Picture Placeholder 2">
            <a:extLst>
              <a:ext uri="{FF2B5EF4-FFF2-40B4-BE49-F238E27FC236}">
                <a16:creationId xmlns:a16="http://schemas.microsoft.com/office/drawing/2014/main" id="{AAD305DF-D4A4-4B5E-8D60-1B05EA0C65E6}"/>
              </a:ext>
            </a:extLst>
          </p:cNvPr>
          <p:cNvSpPr>
            <a:spLocks noGrp="1"/>
          </p:cNvSpPr>
          <p:nvPr>
            <p:ph type="pic" sz="quarter" idx="11" hasCustomPrompt="1"/>
          </p:nvPr>
        </p:nvSpPr>
        <p:spPr>
          <a:xfrm>
            <a:off x="6148284" y="1630205"/>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6" name="Picture Placeholder 2">
            <a:extLst>
              <a:ext uri="{FF2B5EF4-FFF2-40B4-BE49-F238E27FC236}">
                <a16:creationId xmlns:a16="http://schemas.microsoft.com/office/drawing/2014/main" id="{89C419AF-0614-4CD3-B303-0A3AA04BDCCA}"/>
              </a:ext>
            </a:extLst>
          </p:cNvPr>
          <p:cNvSpPr>
            <a:spLocks noGrp="1"/>
          </p:cNvSpPr>
          <p:nvPr>
            <p:ph type="pic" sz="quarter" idx="12" hasCustomPrompt="1"/>
          </p:nvPr>
        </p:nvSpPr>
        <p:spPr>
          <a:xfrm>
            <a:off x="1687717"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9" name="Picture Placeholder 2">
            <a:extLst>
              <a:ext uri="{FF2B5EF4-FFF2-40B4-BE49-F238E27FC236}">
                <a16:creationId xmlns:a16="http://schemas.microsoft.com/office/drawing/2014/main" id="{7A2BFBE7-7A50-4380-A7B0-4825D6D212C0}"/>
              </a:ext>
            </a:extLst>
          </p:cNvPr>
          <p:cNvSpPr>
            <a:spLocks noGrp="1"/>
          </p:cNvSpPr>
          <p:nvPr>
            <p:ph type="pic" sz="quarter" idx="13" hasCustomPrompt="1"/>
          </p:nvPr>
        </p:nvSpPr>
        <p:spPr>
          <a:xfrm>
            <a:off x="6148284" y="3571582"/>
            <a:ext cx="4356000" cy="1798796"/>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4320033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 polaroid - image gallery">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B5CEA0B-2A65-4262-9DDC-905CDC254C56}"/>
              </a:ext>
            </a:extLst>
          </p:cNvPr>
          <p:cNvSpPr>
            <a:spLocks noGrp="1"/>
          </p:cNvSpPr>
          <p:nvPr>
            <p:ph type="pic" sz="quarter" idx="12" hasCustomPrompt="1"/>
          </p:nvPr>
        </p:nvSpPr>
        <p:spPr>
          <a:xfrm rot="245451">
            <a:off x="5716837" y="1678155"/>
            <a:ext cx="2941319" cy="3313738"/>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3" name="Picture Placeholder 2">
            <a:extLst>
              <a:ext uri="{FF2B5EF4-FFF2-40B4-BE49-F238E27FC236}">
                <a16:creationId xmlns:a16="http://schemas.microsoft.com/office/drawing/2014/main" id="{0B72406E-3CFC-46D0-A3DD-F0C9837EBE13}"/>
              </a:ext>
            </a:extLst>
          </p:cNvPr>
          <p:cNvSpPr>
            <a:spLocks noGrp="1"/>
          </p:cNvSpPr>
          <p:nvPr>
            <p:ph type="pic" sz="quarter" idx="10" hasCustomPrompt="1"/>
          </p:nvPr>
        </p:nvSpPr>
        <p:spPr>
          <a:xfrm rot="1267286">
            <a:off x="1075942" y="1867113"/>
            <a:ext cx="3237034" cy="3716393"/>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3" name="Picture Placeholder 2">
            <a:extLst>
              <a:ext uri="{FF2B5EF4-FFF2-40B4-BE49-F238E27FC236}">
                <a16:creationId xmlns:a16="http://schemas.microsoft.com/office/drawing/2014/main" id="{4B6739C4-5226-4866-88E5-7E0F6E2F72F5}"/>
              </a:ext>
            </a:extLst>
          </p:cNvPr>
          <p:cNvSpPr>
            <a:spLocks noGrp="1"/>
          </p:cNvSpPr>
          <p:nvPr>
            <p:ph type="pic" sz="quarter" idx="11" hasCustomPrompt="1"/>
          </p:nvPr>
        </p:nvSpPr>
        <p:spPr>
          <a:xfrm rot="20819233">
            <a:off x="8529732" y="2684331"/>
            <a:ext cx="2941319" cy="3291840"/>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
        <p:nvSpPr>
          <p:cNvPr id="17" name="Picture Placeholder 2">
            <a:extLst>
              <a:ext uri="{FF2B5EF4-FFF2-40B4-BE49-F238E27FC236}">
                <a16:creationId xmlns:a16="http://schemas.microsoft.com/office/drawing/2014/main" id="{9072F027-5789-4859-8437-3022818247B3}"/>
              </a:ext>
            </a:extLst>
          </p:cNvPr>
          <p:cNvSpPr>
            <a:spLocks noGrp="1"/>
          </p:cNvSpPr>
          <p:nvPr>
            <p:ph type="pic" sz="quarter" idx="13" hasCustomPrompt="1"/>
          </p:nvPr>
        </p:nvSpPr>
        <p:spPr>
          <a:xfrm rot="20724131">
            <a:off x="3530417" y="1904135"/>
            <a:ext cx="2469094" cy="2781722"/>
          </a:xfrm>
          <a:prstGeom prst="rect">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7255121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3597799"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8733100"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373844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Images with text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979986"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A38D3A54-BA7D-4BCF-BB16-301474ECF762}"/>
              </a:ext>
            </a:extLst>
          </p:cNvPr>
          <p:cNvSpPr>
            <a:spLocks noGrp="1"/>
          </p:cNvSpPr>
          <p:nvPr>
            <p:ph type="pic" sz="quarter" idx="11" hasCustomPrompt="1"/>
          </p:nvPr>
        </p:nvSpPr>
        <p:spPr>
          <a:xfrm>
            <a:off x="6115287" y="1709757"/>
            <a:ext cx="2453831" cy="4223257"/>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8327350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6 Images with tex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E111C2C-119D-40D5-8FF1-669CAEA2CC0C}"/>
              </a:ext>
            </a:extLst>
          </p:cNvPr>
          <p:cNvSpPr>
            <a:spLocks noGrp="1"/>
          </p:cNvSpPr>
          <p:nvPr>
            <p:ph type="pic" sz="quarter" idx="10" hasCustomPrompt="1"/>
          </p:nvPr>
        </p:nvSpPr>
        <p:spPr>
          <a:xfrm>
            <a:off x="46736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8" name="Picture Placeholder 20">
            <a:extLst>
              <a:ext uri="{FF2B5EF4-FFF2-40B4-BE49-F238E27FC236}">
                <a16:creationId xmlns:a16="http://schemas.microsoft.com/office/drawing/2014/main" id="{07F21585-3058-4B47-932C-3D8131D753FC}"/>
              </a:ext>
            </a:extLst>
          </p:cNvPr>
          <p:cNvSpPr>
            <a:spLocks noGrp="1"/>
          </p:cNvSpPr>
          <p:nvPr>
            <p:ph type="pic" sz="quarter" idx="11" hasCustomPrompt="1"/>
          </p:nvPr>
        </p:nvSpPr>
        <p:spPr>
          <a:xfrm>
            <a:off x="431292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9" name="Picture Placeholder 20">
            <a:extLst>
              <a:ext uri="{FF2B5EF4-FFF2-40B4-BE49-F238E27FC236}">
                <a16:creationId xmlns:a16="http://schemas.microsoft.com/office/drawing/2014/main" id="{AEB83D19-99BC-429D-A214-D4077C16E388}"/>
              </a:ext>
            </a:extLst>
          </p:cNvPr>
          <p:cNvSpPr>
            <a:spLocks noGrp="1"/>
          </p:cNvSpPr>
          <p:nvPr>
            <p:ph type="pic" sz="quarter" idx="12" hasCustomPrompt="1"/>
          </p:nvPr>
        </p:nvSpPr>
        <p:spPr>
          <a:xfrm>
            <a:off x="8158480" y="1732280"/>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0" name="Picture Placeholder 20">
            <a:extLst>
              <a:ext uri="{FF2B5EF4-FFF2-40B4-BE49-F238E27FC236}">
                <a16:creationId xmlns:a16="http://schemas.microsoft.com/office/drawing/2014/main" id="{90B529A7-C743-4FC9-AF3E-25FC99DC1063}"/>
              </a:ext>
            </a:extLst>
          </p:cNvPr>
          <p:cNvSpPr>
            <a:spLocks noGrp="1"/>
          </p:cNvSpPr>
          <p:nvPr>
            <p:ph type="pic" sz="quarter" idx="13" hasCustomPrompt="1"/>
          </p:nvPr>
        </p:nvSpPr>
        <p:spPr>
          <a:xfrm>
            <a:off x="46736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3" name="Picture Placeholder 20">
            <a:extLst>
              <a:ext uri="{FF2B5EF4-FFF2-40B4-BE49-F238E27FC236}">
                <a16:creationId xmlns:a16="http://schemas.microsoft.com/office/drawing/2014/main" id="{65D5ADF7-AC8A-40B1-9088-929F4F6A3CF7}"/>
              </a:ext>
            </a:extLst>
          </p:cNvPr>
          <p:cNvSpPr>
            <a:spLocks noGrp="1"/>
          </p:cNvSpPr>
          <p:nvPr>
            <p:ph type="pic" sz="quarter" idx="14" hasCustomPrompt="1"/>
          </p:nvPr>
        </p:nvSpPr>
        <p:spPr>
          <a:xfrm>
            <a:off x="431292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4" name="Picture Placeholder 20">
            <a:extLst>
              <a:ext uri="{FF2B5EF4-FFF2-40B4-BE49-F238E27FC236}">
                <a16:creationId xmlns:a16="http://schemas.microsoft.com/office/drawing/2014/main" id="{DD895D13-9726-436F-9B0F-CBF6EA5CCA01}"/>
              </a:ext>
            </a:extLst>
          </p:cNvPr>
          <p:cNvSpPr>
            <a:spLocks noGrp="1"/>
          </p:cNvSpPr>
          <p:nvPr>
            <p:ph type="pic" sz="quarter" idx="15" hasCustomPrompt="1"/>
          </p:nvPr>
        </p:nvSpPr>
        <p:spPr>
          <a:xfrm>
            <a:off x="8158480" y="3760016"/>
            <a:ext cx="3566160" cy="1783080"/>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7601517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3 Images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7" name="Picture Placeholder 20">
            <a:extLst>
              <a:ext uri="{FF2B5EF4-FFF2-40B4-BE49-F238E27FC236}">
                <a16:creationId xmlns:a16="http://schemas.microsoft.com/office/drawing/2014/main" id="{6D5D27A9-11CB-4888-A852-8880AD0EA09B}"/>
              </a:ext>
            </a:extLst>
          </p:cNvPr>
          <p:cNvSpPr>
            <a:spLocks noGrp="1"/>
          </p:cNvSpPr>
          <p:nvPr>
            <p:ph type="pic" sz="quarter" idx="10" hasCustomPrompt="1"/>
          </p:nvPr>
        </p:nvSpPr>
        <p:spPr>
          <a:xfrm>
            <a:off x="473074"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2" name="Picture Placeholder 20">
            <a:extLst>
              <a:ext uri="{FF2B5EF4-FFF2-40B4-BE49-F238E27FC236}">
                <a16:creationId xmlns:a16="http://schemas.microsoft.com/office/drawing/2014/main" id="{94F2F456-D856-4548-A44B-228690DC23A5}"/>
              </a:ext>
            </a:extLst>
          </p:cNvPr>
          <p:cNvSpPr>
            <a:spLocks noGrp="1"/>
          </p:cNvSpPr>
          <p:nvPr>
            <p:ph type="pic" sz="quarter" idx="11" hasCustomPrompt="1"/>
          </p:nvPr>
        </p:nvSpPr>
        <p:spPr>
          <a:xfrm>
            <a:off x="4311332"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
        <p:nvSpPr>
          <p:cNvPr id="25" name="Picture Placeholder 20">
            <a:extLst>
              <a:ext uri="{FF2B5EF4-FFF2-40B4-BE49-F238E27FC236}">
                <a16:creationId xmlns:a16="http://schemas.microsoft.com/office/drawing/2014/main" id="{40B9943C-A1BA-4619-A37B-98FAF2A5874A}"/>
              </a:ext>
            </a:extLst>
          </p:cNvPr>
          <p:cNvSpPr>
            <a:spLocks noGrp="1"/>
          </p:cNvSpPr>
          <p:nvPr>
            <p:ph type="pic" sz="quarter" idx="12" hasCustomPrompt="1"/>
          </p:nvPr>
        </p:nvSpPr>
        <p:spPr>
          <a:xfrm>
            <a:off x="8149590" y="1566863"/>
            <a:ext cx="3566160" cy="1862136"/>
          </a:xfrm>
          <a:prstGeom prst="rect">
            <a:avLst/>
          </a:prstGeom>
          <a:pattFill prst="wdDnDiag">
            <a:fgClr>
              <a:schemeClr val="tx1">
                <a:lumMod val="25000"/>
                <a:lumOff val="75000"/>
              </a:schemeClr>
            </a:fgClr>
            <a:bgClr>
              <a:schemeClr val="bg1"/>
            </a:bgClr>
          </a:pattFill>
        </p:spPr>
        <p:txBody>
          <a:bodyPr anchor="ctr"/>
          <a:lstStyle>
            <a:lvl1pPr algn="ctr">
              <a:buNone/>
              <a:defRPr sz="2400"/>
            </a:lvl1pPr>
          </a:lstStyle>
          <a:p>
            <a:r>
              <a:rPr lang="en-US" dirty="0"/>
              <a:t>Insert your image here</a:t>
            </a:r>
          </a:p>
        </p:txBody>
      </p:sp>
    </p:spTree>
    <p:extLst>
      <p:ext uri="{BB962C8B-B14F-4D97-AF65-F5344CB8AC3E}">
        <p14:creationId xmlns:p14="http://schemas.microsoft.com/office/powerpoint/2010/main" val="3155743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rvice Imag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2752BB-F2D1-4BD6-8EB2-988CC0EA64F3}"/>
              </a:ext>
            </a:extLst>
          </p:cNvPr>
          <p:cNvSpPr>
            <a:spLocks noGrp="1"/>
          </p:cNvSpPr>
          <p:nvPr>
            <p:ph type="pic" sz="quarter" idx="10" hasCustomPrompt="1"/>
          </p:nvPr>
        </p:nvSpPr>
        <p:spPr>
          <a:xfrm>
            <a:off x="4202188" y="1742026"/>
            <a:ext cx="3790672" cy="3790672"/>
          </a:xfrm>
          <a:prstGeom prst="ellipse">
            <a:avLst/>
          </a:prstGeom>
          <a:pattFill prst="wdDnDiag">
            <a:fgClr>
              <a:schemeClr val="tx1">
                <a:lumMod val="25000"/>
                <a:lumOff val="75000"/>
              </a:schemeClr>
            </a:fgClr>
            <a:bgClr>
              <a:schemeClr val="bg1"/>
            </a:bgClr>
          </a:pattFill>
          <a:ln w="63500">
            <a:gradFill flip="none" rotWithShape="1">
              <a:gsLst>
                <a:gs pos="0">
                  <a:schemeClr val="accent1"/>
                </a:gs>
                <a:gs pos="100000">
                  <a:schemeClr val="accent6"/>
                </a:gs>
              </a:gsLst>
              <a:lin ang="0" scaled="1"/>
              <a:tileRect/>
            </a:gradFill>
          </a:ln>
        </p:spPr>
        <p:txBody>
          <a:bodyPr anchor="ctr"/>
          <a:lstStyle>
            <a:lvl1pPr algn="ctr">
              <a:buNone/>
              <a:defRPr/>
            </a:lvl1pPr>
          </a:lstStyle>
          <a:p>
            <a:r>
              <a:rPr lang="en-US" dirty="0"/>
              <a:t>Insert your image here</a:t>
            </a:r>
          </a:p>
        </p:txBody>
      </p:sp>
      <p:sp>
        <p:nvSpPr>
          <p:cNvPr id="10" name="Title 1">
            <a:extLst>
              <a:ext uri="{FF2B5EF4-FFF2-40B4-BE49-F238E27FC236}">
                <a16:creationId xmlns:a16="http://schemas.microsoft.com/office/drawing/2014/main" id="{06F58703-A6BA-4846-ABE5-CC2BA80F7AA4}"/>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1" name="Subtitle 2">
            <a:extLst>
              <a:ext uri="{FF2B5EF4-FFF2-40B4-BE49-F238E27FC236}">
                <a16:creationId xmlns:a16="http://schemas.microsoft.com/office/drawing/2014/main" id="{5A09914D-6320-427A-B48D-684C5E00D8D8}"/>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0539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Image 7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 y="0"/>
            <a:ext cx="4667250" cy="6858000"/>
          </a:xfrm>
          <a:prstGeom prst="rect">
            <a:avLst/>
          </a:prstGeom>
          <a:pattFill prst="wdDnDiag">
            <a:fgClr>
              <a:schemeClr val="tx1">
                <a:lumMod val="25000"/>
                <a:lumOff val="75000"/>
              </a:schemeClr>
            </a:fgClr>
            <a:bgClr>
              <a:schemeClr val="bg1"/>
            </a:bgClr>
          </a:pattFill>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9038159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stimonial Single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31807718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stimonial Single Imag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784803" y="2003425"/>
            <a:ext cx="3581400" cy="35814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8713243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stimonial Two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
        <p:nvSpPr>
          <p:cNvPr id="7" name="Picture Placeholder 3">
            <a:extLst>
              <a:ext uri="{FF2B5EF4-FFF2-40B4-BE49-F238E27FC236}">
                <a16:creationId xmlns:a16="http://schemas.microsoft.com/office/drawing/2014/main" id="{B663A32B-8793-4B63-B451-EAC90F599903}"/>
              </a:ext>
            </a:extLst>
          </p:cNvPr>
          <p:cNvSpPr>
            <a:spLocks noGrp="1"/>
          </p:cNvSpPr>
          <p:nvPr>
            <p:ph type="pic" sz="quarter" idx="11" hasCustomPrompt="1"/>
          </p:nvPr>
        </p:nvSpPr>
        <p:spPr>
          <a:xfrm>
            <a:off x="9263288" y="4170952"/>
            <a:ext cx="1837962" cy="1837962"/>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2400"/>
            </a:lvl1pPr>
          </a:lstStyle>
          <a:p>
            <a:r>
              <a:rPr lang="en-MY" dirty="0"/>
              <a:t>Insert your image here</a:t>
            </a:r>
          </a:p>
        </p:txBody>
      </p:sp>
    </p:spTree>
    <p:extLst>
      <p:ext uri="{BB962C8B-B14F-4D97-AF65-F5344CB8AC3E}">
        <p14:creationId xmlns:p14="http://schemas.microsoft.com/office/powerpoint/2010/main" val="30002566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stimonial Three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055459"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3">
            <a:extLst>
              <a:ext uri="{FF2B5EF4-FFF2-40B4-BE49-F238E27FC236}">
                <a16:creationId xmlns:a16="http://schemas.microsoft.com/office/drawing/2014/main" id="{8AC5EB0B-0A1C-4D6C-B36E-1F44D0BB127D}"/>
              </a:ext>
            </a:extLst>
          </p:cNvPr>
          <p:cNvSpPr>
            <a:spLocks noGrp="1"/>
          </p:cNvSpPr>
          <p:nvPr>
            <p:ph type="pic" sz="quarter" idx="11" hasCustomPrompt="1"/>
          </p:nvPr>
        </p:nvSpPr>
        <p:spPr>
          <a:xfrm>
            <a:off x="4671695"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8" name="Picture Placeholder 3">
            <a:extLst>
              <a:ext uri="{FF2B5EF4-FFF2-40B4-BE49-F238E27FC236}">
                <a16:creationId xmlns:a16="http://schemas.microsoft.com/office/drawing/2014/main" id="{2E52FA4D-A4CB-463F-B1AC-CCB8D7A6514B}"/>
              </a:ext>
            </a:extLst>
          </p:cNvPr>
          <p:cNvSpPr>
            <a:spLocks noGrp="1"/>
          </p:cNvSpPr>
          <p:nvPr>
            <p:ph type="pic" sz="quarter" idx="12" hasCustomPrompt="1"/>
          </p:nvPr>
        </p:nvSpPr>
        <p:spPr>
          <a:xfrm>
            <a:off x="8287931" y="2004695"/>
            <a:ext cx="1424305" cy="1424305"/>
          </a:xfrm>
          <a:prstGeom prst="roundRect">
            <a:avLst>
              <a:gd name="adj" fmla="val 10892"/>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4811869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stimonial Two Images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3">
            <a:extLst>
              <a:ext uri="{FF2B5EF4-FFF2-40B4-BE49-F238E27FC236}">
                <a16:creationId xmlns:a16="http://schemas.microsoft.com/office/drawing/2014/main" id="{A078FB9B-DE21-440E-B2A3-1F4F97230692}"/>
              </a:ext>
            </a:extLst>
          </p:cNvPr>
          <p:cNvSpPr>
            <a:spLocks noGrp="1"/>
          </p:cNvSpPr>
          <p:nvPr>
            <p:ph type="pic" sz="quarter" idx="10" hasCustomPrompt="1"/>
          </p:nvPr>
        </p:nvSpPr>
        <p:spPr>
          <a:xfrm>
            <a:off x="1010153" y="4108837"/>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D387F4B2-7E28-42F2-9009-9E5D3BDDDB35}"/>
              </a:ext>
            </a:extLst>
          </p:cNvPr>
          <p:cNvSpPr>
            <a:spLocks noGrp="1"/>
          </p:cNvSpPr>
          <p:nvPr>
            <p:ph type="pic" sz="quarter" idx="11" hasCustomPrompt="1"/>
          </p:nvPr>
        </p:nvSpPr>
        <p:spPr>
          <a:xfrm>
            <a:off x="6648450" y="4115125"/>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41257012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stimonial Three Images 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29ABD5F-9305-42B4-911F-98ABC6BEC12C}"/>
              </a:ext>
            </a:extLst>
          </p:cNvPr>
          <p:cNvSpPr>
            <a:spLocks noGrp="1"/>
          </p:cNvSpPr>
          <p:nvPr>
            <p:ph type="pic" sz="quarter" idx="11" hasCustomPrompt="1"/>
          </p:nvPr>
        </p:nvSpPr>
        <p:spPr>
          <a:xfrm>
            <a:off x="4826279"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387803"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4" name="Picture Placeholder 3">
            <a:extLst>
              <a:ext uri="{FF2B5EF4-FFF2-40B4-BE49-F238E27FC236}">
                <a16:creationId xmlns:a16="http://schemas.microsoft.com/office/drawing/2014/main" id="{96191CDE-AA41-4ECB-A33C-F5C85D5278D8}"/>
              </a:ext>
            </a:extLst>
          </p:cNvPr>
          <p:cNvSpPr>
            <a:spLocks noGrp="1"/>
          </p:cNvSpPr>
          <p:nvPr>
            <p:ph type="pic" sz="quarter" idx="12" hasCustomPrompt="1"/>
          </p:nvPr>
        </p:nvSpPr>
        <p:spPr>
          <a:xfrm>
            <a:off x="8264252" y="4412609"/>
            <a:ext cx="603504" cy="603504"/>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1419728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stimonial Three Images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1693263" y="1978868"/>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0" name="Picture Placeholder 3">
            <a:extLst>
              <a:ext uri="{FF2B5EF4-FFF2-40B4-BE49-F238E27FC236}">
                <a16:creationId xmlns:a16="http://schemas.microsoft.com/office/drawing/2014/main" id="{A736CDFF-D5D5-41BC-A2E0-12A8BD0081BA}"/>
              </a:ext>
            </a:extLst>
          </p:cNvPr>
          <p:cNvSpPr>
            <a:spLocks noGrp="1"/>
          </p:cNvSpPr>
          <p:nvPr>
            <p:ph type="pic" sz="quarter" idx="13" hasCustomPrompt="1"/>
          </p:nvPr>
        </p:nvSpPr>
        <p:spPr>
          <a:xfrm>
            <a:off x="1693263" y="3368284"/>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5" name="Picture Placeholder 3">
            <a:extLst>
              <a:ext uri="{FF2B5EF4-FFF2-40B4-BE49-F238E27FC236}">
                <a16:creationId xmlns:a16="http://schemas.microsoft.com/office/drawing/2014/main" id="{B24D997D-84BD-4FEF-9148-3725034DB0E4}"/>
              </a:ext>
            </a:extLst>
          </p:cNvPr>
          <p:cNvSpPr>
            <a:spLocks noGrp="1"/>
          </p:cNvSpPr>
          <p:nvPr>
            <p:ph type="pic" sz="quarter" idx="14" hasCustomPrompt="1"/>
          </p:nvPr>
        </p:nvSpPr>
        <p:spPr>
          <a:xfrm>
            <a:off x="1693263" y="4757700"/>
            <a:ext cx="798010" cy="798010"/>
          </a:xfrm>
          <a:prstGeom prst="ellipse">
            <a:avLst/>
          </a:prstGeom>
          <a:pattFill prst="wdDnDiag">
            <a:fgClr>
              <a:schemeClr val="tx1">
                <a:lumMod val="25000"/>
                <a:lumOff val="75000"/>
              </a:schemeClr>
            </a:fgClr>
            <a:bgClr>
              <a:schemeClr val="bg1"/>
            </a:bgClr>
          </a:pattFill>
        </p:spPr>
        <p:txBody>
          <a:bodyPr anchor="ctr"/>
          <a:lstStyle>
            <a:lvl1pPr marL="0" indent="0" algn="ctr">
              <a:buNone/>
              <a:defRPr sz="700">
                <a:solidFill>
                  <a:schemeClr val="tx1"/>
                </a:solidFill>
              </a:defRPr>
            </a:lvl1pPr>
          </a:lstStyle>
          <a:p>
            <a:r>
              <a:rPr lang="en-MY" dirty="0"/>
              <a:t>image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030962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stimonial Three Images 3-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3">
            <a:extLst>
              <a:ext uri="{FF2B5EF4-FFF2-40B4-BE49-F238E27FC236}">
                <a16:creationId xmlns:a16="http://schemas.microsoft.com/office/drawing/2014/main" id="{D21A2AAB-23C5-4AC7-8F92-EDD5C91BEFB3}"/>
              </a:ext>
            </a:extLst>
          </p:cNvPr>
          <p:cNvSpPr>
            <a:spLocks noGrp="1"/>
          </p:cNvSpPr>
          <p:nvPr>
            <p:ph type="pic" sz="quarter" idx="14" hasCustomPrompt="1"/>
          </p:nvPr>
        </p:nvSpPr>
        <p:spPr>
          <a:xfrm>
            <a:off x="2123687"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7" name="Picture Placeholder 3">
            <a:extLst>
              <a:ext uri="{FF2B5EF4-FFF2-40B4-BE49-F238E27FC236}">
                <a16:creationId xmlns:a16="http://schemas.microsoft.com/office/drawing/2014/main" id="{F1AC78F8-5E0C-40B4-AF8B-61232B4F250F}"/>
              </a:ext>
            </a:extLst>
          </p:cNvPr>
          <p:cNvSpPr>
            <a:spLocks noGrp="1"/>
          </p:cNvSpPr>
          <p:nvPr>
            <p:ph type="pic" sz="quarter" idx="15" hasCustomPrompt="1"/>
          </p:nvPr>
        </p:nvSpPr>
        <p:spPr>
          <a:xfrm>
            <a:off x="5646000"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
        <p:nvSpPr>
          <p:cNvPr id="18" name="Picture Placeholder 3">
            <a:extLst>
              <a:ext uri="{FF2B5EF4-FFF2-40B4-BE49-F238E27FC236}">
                <a16:creationId xmlns:a16="http://schemas.microsoft.com/office/drawing/2014/main" id="{AE1B174A-5703-446D-981A-868BBCFA638A}"/>
              </a:ext>
            </a:extLst>
          </p:cNvPr>
          <p:cNvSpPr>
            <a:spLocks noGrp="1"/>
          </p:cNvSpPr>
          <p:nvPr>
            <p:ph type="pic" sz="quarter" idx="16" hasCustomPrompt="1"/>
          </p:nvPr>
        </p:nvSpPr>
        <p:spPr>
          <a:xfrm>
            <a:off x="9159626" y="4041034"/>
            <a:ext cx="900000" cy="900000"/>
          </a:xfrm>
          <a:prstGeom prst="ellipse">
            <a:avLst/>
          </a:prstGeom>
          <a:pattFill prst="wdDnDiag">
            <a:fgClr>
              <a:schemeClr val="tx1">
                <a:lumMod val="25000"/>
                <a:lumOff val="75000"/>
              </a:schemeClr>
            </a:fgClr>
            <a:bgClr>
              <a:schemeClr val="bg1"/>
            </a:bgClr>
          </a:pattFill>
          <a:ln w="25400">
            <a:solidFill>
              <a:schemeClr val="bg1"/>
            </a:solid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35846392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stimonial Thre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2" name="Picture Placeholder 3">
            <a:extLst>
              <a:ext uri="{FF2B5EF4-FFF2-40B4-BE49-F238E27FC236}">
                <a16:creationId xmlns:a16="http://schemas.microsoft.com/office/drawing/2014/main" id="{5DFBE21C-0F41-43E0-A4D3-EDE4B0B7DA92}"/>
              </a:ext>
            </a:extLst>
          </p:cNvPr>
          <p:cNvSpPr>
            <a:spLocks noGrp="1"/>
          </p:cNvSpPr>
          <p:nvPr>
            <p:ph type="pic" sz="quarter" idx="15" hasCustomPrompt="1"/>
          </p:nvPr>
        </p:nvSpPr>
        <p:spPr>
          <a:xfrm>
            <a:off x="5572124" y="4570276"/>
            <a:ext cx="1080000" cy="1080000"/>
          </a:xfrm>
          <a:prstGeom prst="ellipse">
            <a:avLst/>
          </a:prstGeom>
          <a:pattFill prst="wdDnDiag">
            <a:fgClr>
              <a:schemeClr val="tx1">
                <a:lumMod val="25000"/>
                <a:lumOff val="75000"/>
              </a:schemeClr>
            </a:fgClr>
            <a:bgClr>
              <a:schemeClr val="bg1"/>
            </a:bgClr>
          </a:pattFill>
          <a:ln w="25400">
            <a:solidFill>
              <a:schemeClr val="accent1"/>
            </a:solidFill>
          </a:ln>
        </p:spPr>
        <p:txBody>
          <a:bodyPr anchor="ctr"/>
          <a:lstStyle>
            <a:lvl1pPr marL="0" indent="0" algn="ctr">
              <a:buNone/>
              <a:defRPr sz="700">
                <a:solidFill>
                  <a:schemeClr val="tx1"/>
                </a:solidFill>
              </a:defRPr>
            </a:lvl1pPr>
          </a:lstStyle>
          <a:p>
            <a:r>
              <a:rPr lang="en-MY" dirty="0"/>
              <a:t>image</a:t>
            </a:r>
          </a:p>
        </p:txBody>
      </p:sp>
      <p:sp>
        <p:nvSpPr>
          <p:cNvPr id="23" name="Picture Placeholder 3">
            <a:extLst>
              <a:ext uri="{FF2B5EF4-FFF2-40B4-BE49-F238E27FC236}">
                <a16:creationId xmlns:a16="http://schemas.microsoft.com/office/drawing/2014/main" id="{367C93CD-C86D-4580-ADEF-43FA3C8D788D}"/>
              </a:ext>
            </a:extLst>
          </p:cNvPr>
          <p:cNvSpPr>
            <a:spLocks noGrp="1"/>
          </p:cNvSpPr>
          <p:nvPr>
            <p:ph type="pic" sz="quarter" idx="16" hasCustomPrompt="1"/>
          </p:nvPr>
        </p:nvSpPr>
        <p:spPr>
          <a:xfrm>
            <a:off x="43572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4" name="Picture Placeholder 3">
            <a:extLst>
              <a:ext uri="{FF2B5EF4-FFF2-40B4-BE49-F238E27FC236}">
                <a16:creationId xmlns:a16="http://schemas.microsoft.com/office/drawing/2014/main" id="{74F5E7B7-39F4-4A6E-9EE4-2A4EC346FCC4}"/>
              </a:ext>
            </a:extLst>
          </p:cNvPr>
          <p:cNvSpPr>
            <a:spLocks noGrp="1"/>
          </p:cNvSpPr>
          <p:nvPr>
            <p:ph type="pic" sz="quarter" idx="17" hasCustomPrompt="1"/>
          </p:nvPr>
        </p:nvSpPr>
        <p:spPr>
          <a:xfrm>
            <a:off x="7038974" y="4696276"/>
            <a:ext cx="828000" cy="82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5" name="Picture Placeholder 3">
            <a:extLst>
              <a:ext uri="{FF2B5EF4-FFF2-40B4-BE49-F238E27FC236}">
                <a16:creationId xmlns:a16="http://schemas.microsoft.com/office/drawing/2014/main" id="{70252EA6-3504-4DB3-9FFC-24FAC2E2BD72}"/>
              </a:ext>
            </a:extLst>
          </p:cNvPr>
          <p:cNvSpPr>
            <a:spLocks noGrp="1"/>
          </p:cNvSpPr>
          <p:nvPr>
            <p:ph type="pic" sz="quarter" idx="18" hasCustomPrompt="1"/>
          </p:nvPr>
        </p:nvSpPr>
        <p:spPr>
          <a:xfrm>
            <a:off x="8263910"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
        <p:nvSpPr>
          <p:cNvPr id="26" name="Picture Placeholder 3">
            <a:extLst>
              <a:ext uri="{FF2B5EF4-FFF2-40B4-BE49-F238E27FC236}">
                <a16:creationId xmlns:a16="http://schemas.microsoft.com/office/drawing/2014/main" id="{AD7A593F-E7A7-46F0-B771-3F3C773CE334}"/>
              </a:ext>
            </a:extLst>
          </p:cNvPr>
          <p:cNvSpPr>
            <a:spLocks noGrp="1"/>
          </p:cNvSpPr>
          <p:nvPr>
            <p:ph type="pic" sz="quarter" idx="19" hasCustomPrompt="1"/>
          </p:nvPr>
        </p:nvSpPr>
        <p:spPr>
          <a:xfrm>
            <a:off x="3322424" y="4786276"/>
            <a:ext cx="648000" cy="648000"/>
          </a:xfrm>
          <a:prstGeom prst="ellipse">
            <a:avLst/>
          </a:prstGeom>
          <a:pattFill prst="wdDnDiag">
            <a:fgClr>
              <a:schemeClr val="tx1">
                <a:lumMod val="25000"/>
                <a:lumOff val="75000"/>
              </a:schemeClr>
            </a:fgClr>
            <a:bgClr>
              <a:schemeClr val="bg1"/>
            </a:bgClr>
          </a:pattFill>
          <a:ln w="25400">
            <a:noFill/>
          </a:ln>
        </p:spPr>
        <p:txBody>
          <a:bodyPr anchor="ctr"/>
          <a:lstStyle>
            <a:lvl1pPr marL="0" indent="0" algn="ctr">
              <a:buNone/>
              <a:defRPr sz="700">
                <a:solidFill>
                  <a:schemeClr val="tx1"/>
                </a:solidFill>
              </a:defRPr>
            </a:lvl1pPr>
          </a:lstStyle>
          <a:p>
            <a:r>
              <a:rPr lang="en-MY" dirty="0"/>
              <a:t>image</a:t>
            </a:r>
          </a:p>
        </p:txBody>
      </p:sp>
    </p:spTree>
    <p:extLst>
      <p:ext uri="{BB962C8B-B14F-4D97-AF65-F5344CB8AC3E}">
        <p14:creationId xmlns:p14="http://schemas.microsoft.com/office/powerpoint/2010/main" val="40701228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ustomer logo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4" name="Picture Placeholder 3">
            <a:extLst>
              <a:ext uri="{FF2B5EF4-FFF2-40B4-BE49-F238E27FC236}">
                <a16:creationId xmlns:a16="http://schemas.microsoft.com/office/drawing/2014/main" id="{5C46BA68-DD05-426A-8051-25634BA47797}"/>
              </a:ext>
            </a:extLst>
          </p:cNvPr>
          <p:cNvSpPr>
            <a:spLocks noGrp="1"/>
          </p:cNvSpPr>
          <p:nvPr>
            <p:ph type="pic" sz="quarter" idx="10" hasCustomPrompt="1"/>
          </p:nvPr>
        </p:nvSpPr>
        <p:spPr>
          <a:xfrm>
            <a:off x="3363687"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3" name="Picture Placeholder 3">
            <a:extLst>
              <a:ext uri="{FF2B5EF4-FFF2-40B4-BE49-F238E27FC236}">
                <a16:creationId xmlns:a16="http://schemas.microsoft.com/office/drawing/2014/main" id="{23307E57-1016-415A-891E-8816EC9918C8}"/>
              </a:ext>
            </a:extLst>
          </p:cNvPr>
          <p:cNvSpPr>
            <a:spLocks noGrp="1"/>
          </p:cNvSpPr>
          <p:nvPr>
            <p:ph type="pic" sz="quarter" idx="11" hasCustomPrompt="1"/>
          </p:nvPr>
        </p:nvSpPr>
        <p:spPr>
          <a:xfrm>
            <a:off x="3341915"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3">
            <a:extLst>
              <a:ext uri="{FF2B5EF4-FFF2-40B4-BE49-F238E27FC236}">
                <a16:creationId xmlns:a16="http://schemas.microsoft.com/office/drawing/2014/main" id="{41395F3C-B2E2-436C-BC7F-E647E67ED948}"/>
              </a:ext>
            </a:extLst>
          </p:cNvPr>
          <p:cNvSpPr>
            <a:spLocks noGrp="1"/>
          </p:cNvSpPr>
          <p:nvPr>
            <p:ph type="pic" sz="quarter" idx="12" hasCustomPrompt="1"/>
          </p:nvPr>
        </p:nvSpPr>
        <p:spPr>
          <a:xfrm>
            <a:off x="468084"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3">
            <a:extLst>
              <a:ext uri="{FF2B5EF4-FFF2-40B4-BE49-F238E27FC236}">
                <a16:creationId xmlns:a16="http://schemas.microsoft.com/office/drawing/2014/main" id="{A1DFE712-69DC-4977-B986-FD426AEEB423}"/>
              </a:ext>
            </a:extLst>
          </p:cNvPr>
          <p:cNvSpPr>
            <a:spLocks noGrp="1"/>
          </p:cNvSpPr>
          <p:nvPr>
            <p:ph type="pic" sz="quarter" idx="13" hasCustomPrompt="1"/>
          </p:nvPr>
        </p:nvSpPr>
        <p:spPr>
          <a:xfrm>
            <a:off x="446312"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3">
            <a:extLst>
              <a:ext uri="{FF2B5EF4-FFF2-40B4-BE49-F238E27FC236}">
                <a16:creationId xmlns:a16="http://schemas.microsoft.com/office/drawing/2014/main" id="{6E4501DC-4DA8-4A2E-B0CD-A744BA64B928}"/>
              </a:ext>
            </a:extLst>
          </p:cNvPr>
          <p:cNvSpPr>
            <a:spLocks noGrp="1"/>
          </p:cNvSpPr>
          <p:nvPr>
            <p:ph type="pic" sz="quarter" idx="14" hasCustomPrompt="1"/>
          </p:nvPr>
        </p:nvSpPr>
        <p:spPr>
          <a:xfrm>
            <a:off x="623751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3">
            <a:extLst>
              <a:ext uri="{FF2B5EF4-FFF2-40B4-BE49-F238E27FC236}">
                <a16:creationId xmlns:a16="http://schemas.microsoft.com/office/drawing/2014/main" id="{F63E2CA0-FF27-42CE-ABDE-FF51BE87718E}"/>
              </a:ext>
            </a:extLst>
          </p:cNvPr>
          <p:cNvSpPr>
            <a:spLocks noGrp="1"/>
          </p:cNvSpPr>
          <p:nvPr>
            <p:ph type="pic" sz="quarter" idx="15" hasCustomPrompt="1"/>
          </p:nvPr>
        </p:nvSpPr>
        <p:spPr>
          <a:xfrm>
            <a:off x="621574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3">
            <a:extLst>
              <a:ext uri="{FF2B5EF4-FFF2-40B4-BE49-F238E27FC236}">
                <a16:creationId xmlns:a16="http://schemas.microsoft.com/office/drawing/2014/main" id="{F8AE7BB2-5F10-4717-8C68-E1E65E3669CA}"/>
              </a:ext>
            </a:extLst>
          </p:cNvPr>
          <p:cNvSpPr>
            <a:spLocks noGrp="1"/>
          </p:cNvSpPr>
          <p:nvPr>
            <p:ph type="pic" sz="quarter" idx="16" hasCustomPrompt="1"/>
          </p:nvPr>
        </p:nvSpPr>
        <p:spPr>
          <a:xfrm>
            <a:off x="9165776" y="209708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9" name="Picture Placeholder 3">
            <a:extLst>
              <a:ext uri="{FF2B5EF4-FFF2-40B4-BE49-F238E27FC236}">
                <a16:creationId xmlns:a16="http://schemas.microsoft.com/office/drawing/2014/main" id="{A88CCE2B-0506-4B85-AE64-05AA8C7E5085}"/>
              </a:ext>
            </a:extLst>
          </p:cNvPr>
          <p:cNvSpPr>
            <a:spLocks noGrp="1"/>
          </p:cNvSpPr>
          <p:nvPr>
            <p:ph type="pic" sz="quarter" idx="17" hasCustomPrompt="1"/>
          </p:nvPr>
        </p:nvSpPr>
        <p:spPr>
          <a:xfrm>
            <a:off x="9144004" y="3909558"/>
            <a:ext cx="2612568" cy="1571396"/>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168921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Image 8 - tea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7FEE23-A1F6-4E29-A9EE-8DC9D944C1E4}"/>
              </a:ext>
            </a:extLst>
          </p:cNvPr>
          <p:cNvSpPr>
            <a:spLocks noGrp="1"/>
          </p:cNvSpPr>
          <p:nvPr>
            <p:ph type="pic" sz="quarter" idx="11" hasCustomPrompt="1"/>
          </p:nvPr>
        </p:nvSpPr>
        <p:spPr>
          <a:xfrm>
            <a:off x="1066801" y="1269000"/>
            <a:ext cx="4320000" cy="4320000"/>
          </a:xfrm>
          <a:prstGeom prst="ellipse">
            <a:avLst/>
          </a:prstGeom>
          <a:pattFill prst="wdDnDiag">
            <a:fgClr>
              <a:schemeClr val="tx1">
                <a:lumMod val="25000"/>
                <a:lumOff val="75000"/>
              </a:schemeClr>
            </a:fgClr>
            <a:bgClr>
              <a:schemeClr val="bg1"/>
            </a:bgClr>
          </a:pattFill>
          <a:ln w="63500">
            <a:solidFill>
              <a:schemeClr val="bg2"/>
            </a:solidFill>
          </a:ln>
          <a:effectLst>
            <a:outerShdw blurRad="381000" algn="ctr" rotWithShape="0">
              <a:prstClr val="black">
                <a:alpha val="20000"/>
              </a:prstClr>
            </a:outerShdw>
          </a:effectLst>
        </p:spPr>
        <p:txBody>
          <a:bodyPr anchor="ct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5625094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yer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7">
            <a:extLst>
              <a:ext uri="{FF2B5EF4-FFF2-40B4-BE49-F238E27FC236}">
                <a16:creationId xmlns:a16="http://schemas.microsoft.com/office/drawing/2014/main" id="{8320DF92-BF28-46FB-B8D8-7E48302BEA55}"/>
              </a:ext>
            </a:extLst>
          </p:cNvPr>
          <p:cNvSpPr>
            <a:spLocks noGrp="1"/>
          </p:cNvSpPr>
          <p:nvPr>
            <p:ph type="pic" sz="quarter" idx="10" hasCustomPrompt="1"/>
          </p:nvPr>
        </p:nvSpPr>
        <p:spPr>
          <a:xfrm>
            <a:off x="657327" y="1631451"/>
            <a:ext cx="3096631" cy="4471416"/>
          </a:xfrm>
          <a:custGeom>
            <a:avLst/>
            <a:gdLst>
              <a:gd name="connsiteX0" fmla="*/ 3094933 w 3096631"/>
              <a:gd name="connsiteY0" fmla="*/ 0 h 4471416"/>
              <a:gd name="connsiteX1" fmla="*/ 3096631 w 3096631"/>
              <a:gd name="connsiteY1" fmla="*/ 0 h 4471416"/>
              <a:gd name="connsiteX2" fmla="*/ 3096631 w 3096631"/>
              <a:gd name="connsiteY2" fmla="*/ 4471416 h 4471416"/>
              <a:gd name="connsiteX3" fmla="*/ 0 w 3096631"/>
              <a:gd name="connsiteY3" fmla="*/ 4471416 h 4471416"/>
            </a:gdLst>
            <a:ahLst/>
            <a:cxnLst>
              <a:cxn ang="0">
                <a:pos x="connsiteX0" y="connsiteY0"/>
              </a:cxn>
              <a:cxn ang="0">
                <a:pos x="connsiteX1" y="connsiteY1"/>
              </a:cxn>
              <a:cxn ang="0">
                <a:pos x="connsiteX2" y="connsiteY2"/>
              </a:cxn>
              <a:cxn ang="0">
                <a:pos x="connsiteX3" y="connsiteY3"/>
              </a:cxn>
            </a:cxnLst>
            <a:rect l="l" t="t" r="r" b="b"/>
            <a:pathLst>
              <a:path w="3096631" h="4471416">
                <a:moveTo>
                  <a:pt x="3094933" y="0"/>
                </a:moveTo>
                <a:lnTo>
                  <a:pt x="3096631" y="0"/>
                </a:lnTo>
                <a:lnTo>
                  <a:pt x="3096631" y="4471416"/>
                </a:lnTo>
                <a:lnTo>
                  <a:pt x="0" y="4471416"/>
                </a:lnTo>
                <a:close/>
              </a:path>
            </a:pathLst>
          </a:custGeom>
          <a:pattFill prst="wdDnDiag">
            <a:fgClr>
              <a:schemeClr val="tx1">
                <a:lumMod val="25000"/>
                <a:lumOff val="75000"/>
              </a:schemeClr>
            </a:fgClr>
            <a:bgClr>
              <a:schemeClr val="bg1"/>
            </a:bgClr>
          </a:pattFill>
        </p:spPr>
        <p:txBody>
          <a:bodyPr wrap="square" anchor="ctr">
            <a:noAutofit/>
          </a:bodyPr>
          <a:lstStyle>
            <a:lvl1pPr algn="r">
              <a:buNone/>
              <a:defRPr sz="2000"/>
            </a:lvl1pPr>
          </a:lstStyle>
          <a:p>
            <a:r>
              <a:rPr lang="en-US" dirty="0"/>
              <a:t>Insert your image here</a:t>
            </a:r>
          </a:p>
        </p:txBody>
      </p:sp>
    </p:spTree>
    <p:extLst>
      <p:ext uri="{BB962C8B-B14F-4D97-AF65-F5344CB8AC3E}">
        <p14:creationId xmlns:p14="http://schemas.microsoft.com/office/powerpoint/2010/main" val="9543924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ayer with Image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DB0B39C-5131-4CFC-91B3-F555543F65D6}"/>
              </a:ext>
            </a:extLst>
          </p:cNvPr>
          <p:cNvSpPr>
            <a:spLocks noGrp="1"/>
          </p:cNvSpPr>
          <p:nvPr>
            <p:ph type="pic" sz="quarter" idx="10" hasCustomPrompt="1"/>
          </p:nvPr>
        </p:nvSpPr>
        <p:spPr>
          <a:xfrm>
            <a:off x="6095999" y="1743378"/>
            <a:ext cx="1069848" cy="1536192"/>
          </a:xfrm>
          <a:custGeom>
            <a:avLst/>
            <a:gdLst>
              <a:gd name="connsiteX0" fmla="*/ 2361 w 1069848"/>
              <a:gd name="connsiteY0" fmla="*/ 0 h 1536192"/>
              <a:gd name="connsiteX1" fmla="*/ 5693 w 1069848"/>
              <a:gd name="connsiteY1" fmla="*/ 0 h 1536192"/>
              <a:gd name="connsiteX2" fmla="*/ 1069848 w 1069848"/>
              <a:gd name="connsiteY2" fmla="*/ 1532947 h 1536192"/>
              <a:gd name="connsiteX3" fmla="*/ 1069848 w 1069848"/>
              <a:gd name="connsiteY3" fmla="*/ 1536192 h 1536192"/>
              <a:gd name="connsiteX4" fmla="*/ 0 w 1069848"/>
              <a:gd name="connsiteY4" fmla="*/ 1536192 h 1536192"/>
              <a:gd name="connsiteX5" fmla="*/ 0 w 1069848"/>
              <a:gd name="connsiteY5" fmla="*/ 340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48" h="1536192">
                <a:moveTo>
                  <a:pt x="2361" y="0"/>
                </a:moveTo>
                <a:lnTo>
                  <a:pt x="5693" y="0"/>
                </a:lnTo>
                <a:lnTo>
                  <a:pt x="1069848" y="1532947"/>
                </a:lnTo>
                <a:lnTo>
                  <a:pt x="1069848" y="1536192"/>
                </a:lnTo>
                <a:lnTo>
                  <a:pt x="0" y="1536192"/>
                </a:lnTo>
                <a:lnTo>
                  <a:pt x="0" y="3400"/>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0" name="Picture Placeholder 19">
            <a:extLst>
              <a:ext uri="{FF2B5EF4-FFF2-40B4-BE49-F238E27FC236}">
                <a16:creationId xmlns:a16="http://schemas.microsoft.com/office/drawing/2014/main" id="{9313139A-D066-45C1-98C2-227F442E8184}"/>
              </a:ext>
            </a:extLst>
          </p:cNvPr>
          <p:cNvSpPr>
            <a:spLocks noGrp="1"/>
          </p:cNvSpPr>
          <p:nvPr>
            <p:ph type="pic" sz="quarter" idx="11" hasCustomPrompt="1"/>
          </p:nvPr>
        </p:nvSpPr>
        <p:spPr>
          <a:xfrm>
            <a:off x="6096000" y="3286191"/>
            <a:ext cx="1746504" cy="974061"/>
          </a:xfrm>
          <a:custGeom>
            <a:avLst/>
            <a:gdLst>
              <a:gd name="connsiteX0" fmla="*/ 0 w 1746504"/>
              <a:gd name="connsiteY0" fmla="*/ 0 h 974061"/>
              <a:gd name="connsiteX1" fmla="*/ 1072104 w 1746504"/>
              <a:gd name="connsiteY1" fmla="*/ 0 h 974061"/>
              <a:gd name="connsiteX2" fmla="*/ 1746504 w 1746504"/>
              <a:gd name="connsiteY2" fmla="*/ 971493 h 974061"/>
              <a:gd name="connsiteX3" fmla="*/ 1746504 w 1746504"/>
              <a:gd name="connsiteY3" fmla="*/ 974061 h 974061"/>
              <a:gd name="connsiteX4" fmla="*/ 0 w 1746504"/>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04" h="974061">
                <a:moveTo>
                  <a:pt x="0" y="0"/>
                </a:moveTo>
                <a:lnTo>
                  <a:pt x="1072104" y="0"/>
                </a:lnTo>
                <a:lnTo>
                  <a:pt x="1746504" y="971493"/>
                </a:lnTo>
                <a:lnTo>
                  <a:pt x="1746504"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2" name="Picture Placeholder 21">
            <a:extLst>
              <a:ext uri="{FF2B5EF4-FFF2-40B4-BE49-F238E27FC236}">
                <a16:creationId xmlns:a16="http://schemas.microsoft.com/office/drawing/2014/main" id="{BB00655C-49F7-4610-A816-2ACFBD3336F4}"/>
              </a:ext>
            </a:extLst>
          </p:cNvPr>
          <p:cNvSpPr>
            <a:spLocks noGrp="1"/>
          </p:cNvSpPr>
          <p:nvPr>
            <p:ph type="pic" sz="quarter" idx="12" hasCustomPrompt="1"/>
          </p:nvPr>
        </p:nvSpPr>
        <p:spPr>
          <a:xfrm>
            <a:off x="6096001" y="4266873"/>
            <a:ext cx="2423160" cy="974061"/>
          </a:xfrm>
          <a:custGeom>
            <a:avLst/>
            <a:gdLst>
              <a:gd name="connsiteX0" fmla="*/ 0 w 2423160"/>
              <a:gd name="connsiteY0" fmla="*/ 0 h 974061"/>
              <a:gd name="connsiteX1" fmla="*/ 1748288 w 2423160"/>
              <a:gd name="connsiteY1" fmla="*/ 0 h 974061"/>
              <a:gd name="connsiteX2" fmla="*/ 2423160 w 2423160"/>
              <a:gd name="connsiteY2" fmla="*/ 972173 h 974061"/>
              <a:gd name="connsiteX3" fmla="*/ 2423160 w 2423160"/>
              <a:gd name="connsiteY3" fmla="*/ 974061 h 974061"/>
              <a:gd name="connsiteX4" fmla="*/ 0 w 2423160"/>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160" h="974061">
                <a:moveTo>
                  <a:pt x="0" y="0"/>
                </a:moveTo>
                <a:lnTo>
                  <a:pt x="1748288" y="0"/>
                </a:lnTo>
                <a:lnTo>
                  <a:pt x="2423160" y="972173"/>
                </a:lnTo>
                <a:lnTo>
                  <a:pt x="2423160"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
        <p:nvSpPr>
          <p:cNvPr id="23" name="Picture Placeholder 22">
            <a:extLst>
              <a:ext uri="{FF2B5EF4-FFF2-40B4-BE49-F238E27FC236}">
                <a16:creationId xmlns:a16="http://schemas.microsoft.com/office/drawing/2014/main" id="{C1A0E71C-351D-4BF3-AFFE-8E3BFA23A664}"/>
              </a:ext>
            </a:extLst>
          </p:cNvPr>
          <p:cNvSpPr>
            <a:spLocks noGrp="1"/>
          </p:cNvSpPr>
          <p:nvPr>
            <p:ph type="pic" sz="quarter" idx="13" hasCustomPrompt="1"/>
          </p:nvPr>
        </p:nvSpPr>
        <p:spPr>
          <a:xfrm>
            <a:off x="6095999" y="5253125"/>
            <a:ext cx="3101163" cy="974061"/>
          </a:xfrm>
          <a:custGeom>
            <a:avLst/>
            <a:gdLst>
              <a:gd name="connsiteX0" fmla="*/ 0 w 3099816"/>
              <a:gd name="connsiteY0" fmla="*/ 0 h 974061"/>
              <a:gd name="connsiteX1" fmla="*/ 2424474 w 3099816"/>
              <a:gd name="connsiteY1" fmla="*/ 0 h 974061"/>
              <a:gd name="connsiteX2" fmla="*/ 3099816 w 3099816"/>
              <a:gd name="connsiteY2" fmla="*/ 972850 h 974061"/>
              <a:gd name="connsiteX3" fmla="*/ 3099816 w 3099816"/>
              <a:gd name="connsiteY3" fmla="*/ 974061 h 974061"/>
              <a:gd name="connsiteX4" fmla="*/ 0 w 3099816"/>
              <a:gd name="connsiteY4" fmla="*/ 974061 h 974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16" h="974061">
                <a:moveTo>
                  <a:pt x="0" y="0"/>
                </a:moveTo>
                <a:lnTo>
                  <a:pt x="2424474" y="0"/>
                </a:lnTo>
                <a:lnTo>
                  <a:pt x="3099816" y="972850"/>
                </a:lnTo>
                <a:lnTo>
                  <a:pt x="3099816" y="974061"/>
                </a:lnTo>
                <a:lnTo>
                  <a:pt x="0" y="974061"/>
                </a:lnTo>
                <a:close/>
              </a:path>
            </a:pathLst>
          </a:custGeom>
          <a:pattFill prst="wdDnDiag">
            <a:fgClr>
              <a:schemeClr val="tx1">
                <a:lumMod val="25000"/>
                <a:lumOff val="75000"/>
              </a:schemeClr>
            </a:fgClr>
            <a:bgClr>
              <a:schemeClr val="bg1"/>
            </a:bgClr>
          </a:pattFill>
        </p:spPr>
        <p:txBody>
          <a:bodyPr wrap="square" anchor="ctr">
            <a:noAutofit/>
          </a:bodyPr>
          <a:lstStyle>
            <a:lvl1pPr algn="ctr">
              <a:buNone/>
              <a:defRPr sz="1600"/>
            </a:lvl1pPr>
          </a:lstStyle>
          <a:p>
            <a:r>
              <a:rPr lang="en-US" dirty="0"/>
              <a:t>Insert your image here</a:t>
            </a:r>
          </a:p>
        </p:txBody>
      </p:sp>
    </p:spTree>
    <p:extLst>
      <p:ext uri="{BB962C8B-B14F-4D97-AF65-F5344CB8AC3E}">
        <p14:creationId xmlns:p14="http://schemas.microsoft.com/office/powerpoint/2010/main" val="9578397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Even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C69E0-2BEE-4206-AB0A-09A65ED1EBF6}"/>
              </a:ext>
            </a:extLst>
          </p:cNvPr>
          <p:cNvSpPr>
            <a:spLocks noGrp="1"/>
          </p:cNvSpPr>
          <p:nvPr>
            <p:ph type="pic" sz="quarter" idx="10" hasCustomPrompt="1"/>
          </p:nvPr>
        </p:nvSpPr>
        <p:spPr>
          <a:xfrm>
            <a:off x="5304155"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0" name="Picture Placeholder 6">
            <a:extLst>
              <a:ext uri="{FF2B5EF4-FFF2-40B4-BE49-F238E27FC236}">
                <a16:creationId xmlns:a16="http://schemas.microsoft.com/office/drawing/2014/main" id="{6DA438E7-92B4-4EF9-BC1F-B4F9A7E1D477}"/>
              </a:ext>
            </a:extLst>
          </p:cNvPr>
          <p:cNvSpPr>
            <a:spLocks noGrp="1"/>
          </p:cNvSpPr>
          <p:nvPr>
            <p:ph type="pic" sz="quarter" idx="11" hasCustomPrompt="1"/>
          </p:nvPr>
        </p:nvSpPr>
        <p:spPr>
          <a:xfrm>
            <a:off x="8686140" y="2147079"/>
            <a:ext cx="3054096" cy="2560320"/>
          </a:xfrm>
          <a:prstGeom prst="rect">
            <a:avLst/>
          </a:prstGeom>
          <a:pattFill prst="wdDnDiag">
            <a:fgClr>
              <a:schemeClr val="tx1">
                <a:lumMod val="25000"/>
                <a:lumOff val="75000"/>
              </a:schemeClr>
            </a:fgClr>
            <a:bgClr>
              <a:schemeClr val="bg1"/>
            </a:bgClr>
          </a:pattFill>
        </p:spPr>
        <p:txBody>
          <a:bodyPr anchor="ctr"/>
          <a:lstStyle>
            <a:lvl1pPr algn="ctr">
              <a:buNone/>
              <a:defRPr sz="2000"/>
            </a:lvl1pPr>
          </a:lstStyle>
          <a:p>
            <a:r>
              <a:rPr lang="en-US" dirty="0"/>
              <a:t>Insert your imager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25969016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estimonial Three Images">
    <p:spTree>
      <p:nvGrpSpPr>
        <p:cNvPr id="1" name=""/>
        <p:cNvGrpSpPr/>
        <p:nvPr/>
      </p:nvGrpSpPr>
      <p:grpSpPr>
        <a:xfrm>
          <a:off x="0" y="0"/>
          <a:ext cx="0" cy="0"/>
          <a:chOff x="0" y="0"/>
          <a:chExt cx="0" cy="0"/>
        </a:xfrm>
      </p:grpSpPr>
      <p:sp>
        <p:nvSpPr>
          <p:cNvPr id="27" name="Picture Placeholder 8">
            <a:extLst>
              <a:ext uri="{FF2B5EF4-FFF2-40B4-BE49-F238E27FC236}">
                <a16:creationId xmlns:a16="http://schemas.microsoft.com/office/drawing/2014/main" id="{64E5591F-C2D7-42D3-B32B-89B5F17DE322}"/>
              </a:ext>
            </a:extLst>
          </p:cNvPr>
          <p:cNvSpPr>
            <a:spLocks noGrp="1"/>
          </p:cNvSpPr>
          <p:nvPr>
            <p:ph type="pic" sz="quarter" idx="10" hasCustomPrompt="1"/>
          </p:nvPr>
        </p:nvSpPr>
        <p:spPr>
          <a:xfrm>
            <a:off x="834777" y="2216575"/>
            <a:ext cx="1828800" cy="1828800"/>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200"/>
            </a:lvl1pPr>
          </a:lstStyle>
          <a:p>
            <a:r>
              <a:rPr lang="en-US" dirty="0"/>
              <a:t>Insert your image here</a:t>
            </a:r>
          </a:p>
        </p:txBody>
      </p:sp>
      <p:sp>
        <p:nvSpPr>
          <p:cNvPr id="28" name="Picture Placeholder 8">
            <a:extLst>
              <a:ext uri="{FF2B5EF4-FFF2-40B4-BE49-F238E27FC236}">
                <a16:creationId xmlns:a16="http://schemas.microsoft.com/office/drawing/2014/main" id="{1CA33253-B482-4710-B68E-A839F02D34F4}"/>
              </a:ext>
            </a:extLst>
          </p:cNvPr>
          <p:cNvSpPr>
            <a:spLocks noGrp="1"/>
          </p:cNvSpPr>
          <p:nvPr>
            <p:ph type="pic" sz="quarter" idx="11" hasCustomPrompt="1"/>
          </p:nvPr>
        </p:nvSpPr>
        <p:spPr>
          <a:xfrm>
            <a:off x="3013764" y="2216575"/>
            <a:ext cx="1828800" cy="1828800"/>
          </a:xfrm>
          <a:prstGeom prst="ellipse">
            <a:avLst/>
          </a:prstGeom>
          <a:pattFill prst="wdDnDiag">
            <a:fgClr>
              <a:schemeClr val="tx1">
                <a:lumMod val="25000"/>
                <a:lumOff val="75000"/>
              </a:schemeClr>
            </a:fgClr>
            <a:bgClr>
              <a:schemeClr val="bg1"/>
            </a:bgClr>
          </a:pattFill>
          <a:ln w="63500">
            <a:solidFill>
              <a:schemeClr val="accent2"/>
            </a:solidFill>
          </a:ln>
        </p:spPr>
        <p:txBody>
          <a:bodyPr anchor="ctr"/>
          <a:lstStyle>
            <a:lvl1pPr algn="ctr">
              <a:buNone/>
              <a:defRPr sz="1200"/>
            </a:lvl1pPr>
          </a:lstStyle>
          <a:p>
            <a:r>
              <a:rPr lang="en-US" dirty="0"/>
              <a:t>Insert your image here</a:t>
            </a:r>
          </a:p>
        </p:txBody>
      </p:sp>
      <p:sp>
        <p:nvSpPr>
          <p:cNvPr id="29" name="Picture Placeholder 8">
            <a:extLst>
              <a:ext uri="{FF2B5EF4-FFF2-40B4-BE49-F238E27FC236}">
                <a16:creationId xmlns:a16="http://schemas.microsoft.com/office/drawing/2014/main" id="{3E1F0B7F-B1AA-40AD-9822-07A4E53B7341}"/>
              </a:ext>
            </a:extLst>
          </p:cNvPr>
          <p:cNvSpPr>
            <a:spLocks noGrp="1"/>
          </p:cNvSpPr>
          <p:nvPr>
            <p:ph type="pic" sz="quarter" idx="12" hasCustomPrompt="1"/>
          </p:nvPr>
        </p:nvSpPr>
        <p:spPr>
          <a:xfrm>
            <a:off x="5192751" y="2216575"/>
            <a:ext cx="1828800" cy="1828800"/>
          </a:xfrm>
          <a:prstGeom prst="ellipse">
            <a:avLst/>
          </a:prstGeom>
          <a:pattFill prst="wdDnDiag">
            <a:fgClr>
              <a:schemeClr val="tx1">
                <a:lumMod val="25000"/>
                <a:lumOff val="75000"/>
              </a:schemeClr>
            </a:fgClr>
            <a:bgClr>
              <a:schemeClr val="bg1"/>
            </a:bgClr>
          </a:pattFill>
          <a:ln w="63500">
            <a:solidFill>
              <a:schemeClr val="accent3"/>
            </a:solidFill>
          </a:ln>
        </p:spPr>
        <p:txBody>
          <a:bodyPr anchor="ctr"/>
          <a:lstStyle>
            <a:lvl1pPr algn="ctr">
              <a:buNone/>
              <a:defRPr sz="1200"/>
            </a:lvl1pPr>
          </a:lstStyle>
          <a:p>
            <a:r>
              <a:rPr lang="en-US" dirty="0"/>
              <a:t>Insert your image here</a:t>
            </a:r>
          </a:p>
        </p:txBody>
      </p:sp>
      <p:sp>
        <p:nvSpPr>
          <p:cNvPr id="30" name="Picture Placeholder 8">
            <a:extLst>
              <a:ext uri="{FF2B5EF4-FFF2-40B4-BE49-F238E27FC236}">
                <a16:creationId xmlns:a16="http://schemas.microsoft.com/office/drawing/2014/main" id="{D27323BF-97A3-45F1-BDF3-EA3ECA79C861}"/>
              </a:ext>
            </a:extLst>
          </p:cNvPr>
          <p:cNvSpPr>
            <a:spLocks noGrp="1"/>
          </p:cNvSpPr>
          <p:nvPr>
            <p:ph type="pic" sz="quarter" idx="13" hasCustomPrompt="1"/>
          </p:nvPr>
        </p:nvSpPr>
        <p:spPr>
          <a:xfrm>
            <a:off x="7371738" y="2216575"/>
            <a:ext cx="1828800" cy="1828800"/>
          </a:xfrm>
          <a:prstGeom prst="ellipse">
            <a:avLst/>
          </a:prstGeom>
          <a:pattFill prst="wdDnDiag">
            <a:fgClr>
              <a:schemeClr val="tx1">
                <a:lumMod val="25000"/>
                <a:lumOff val="75000"/>
              </a:schemeClr>
            </a:fgClr>
            <a:bgClr>
              <a:schemeClr val="bg1"/>
            </a:bgClr>
          </a:pattFill>
          <a:ln w="63500">
            <a:solidFill>
              <a:schemeClr val="accent4"/>
            </a:solidFill>
          </a:ln>
        </p:spPr>
        <p:txBody>
          <a:bodyPr anchor="ctr"/>
          <a:lstStyle>
            <a:lvl1pPr algn="ctr">
              <a:buNone/>
              <a:defRPr sz="1200"/>
            </a:lvl1pPr>
          </a:lstStyle>
          <a:p>
            <a:r>
              <a:rPr lang="en-US" dirty="0"/>
              <a:t>Insert your image here</a:t>
            </a:r>
          </a:p>
        </p:txBody>
      </p:sp>
      <p:sp>
        <p:nvSpPr>
          <p:cNvPr id="31" name="Picture Placeholder 8">
            <a:extLst>
              <a:ext uri="{FF2B5EF4-FFF2-40B4-BE49-F238E27FC236}">
                <a16:creationId xmlns:a16="http://schemas.microsoft.com/office/drawing/2014/main" id="{05051A70-AA46-49C9-AE82-61CC58300A82}"/>
              </a:ext>
            </a:extLst>
          </p:cNvPr>
          <p:cNvSpPr>
            <a:spLocks noGrp="1"/>
          </p:cNvSpPr>
          <p:nvPr>
            <p:ph type="pic" sz="quarter" idx="14" hasCustomPrompt="1"/>
          </p:nvPr>
        </p:nvSpPr>
        <p:spPr>
          <a:xfrm>
            <a:off x="9550725" y="2216575"/>
            <a:ext cx="1828800" cy="1828800"/>
          </a:xfrm>
          <a:prstGeom prst="ellipse">
            <a:avLst/>
          </a:prstGeom>
          <a:pattFill prst="wdDnDiag">
            <a:fgClr>
              <a:schemeClr val="tx1">
                <a:lumMod val="25000"/>
                <a:lumOff val="75000"/>
              </a:schemeClr>
            </a:fgClr>
            <a:bgClr>
              <a:schemeClr val="bg1"/>
            </a:bgClr>
          </a:pattFill>
          <a:ln w="63500">
            <a:solidFill>
              <a:schemeClr val="accent5"/>
            </a:solidFill>
          </a:ln>
        </p:spPr>
        <p:txBody>
          <a:bodyPr anchor="ctr"/>
          <a:lstStyle>
            <a:lvl1pPr algn="ctr">
              <a:buNone/>
              <a:defRPr sz="1200"/>
            </a:lvl1pPr>
          </a:lstStyle>
          <a:p>
            <a:r>
              <a:rPr lang="en-US" dirty="0"/>
              <a:t>Insert your image here</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19987336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ricing with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78EB52D-C2E9-4133-8926-5B838661C270}"/>
              </a:ext>
            </a:extLst>
          </p:cNvPr>
          <p:cNvSpPr>
            <a:spLocks noGrp="1"/>
          </p:cNvSpPr>
          <p:nvPr>
            <p:ph type="pic" sz="quarter" idx="12" hasCustomPrompt="1"/>
          </p:nvPr>
        </p:nvSpPr>
        <p:spPr>
          <a:xfrm>
            <a:off x="1156402"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2" name="Title 1">
            <a:extLst>
              <a:ext uri="{FF2B5EF4-FFF2-40B4-BE49-F238E27FC236}">
                <a16:creationId xmlns:a16="http://schemas.microsoft.com/office/drawing/2014/main" id="{27D6F64E-3E52-440A-810A-A47C67F52A69}"/>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3" name="Subtitle 2">
            <a:extLst>
              <a:ext uri="{FF2B5EF4-FFF2-40B4-BE49-F238E27FC236}">
                <a16:creationId xmlns:a16="http://schemas.microsoft.com/office/drawing/2014/main" id="{D3AC36FE-D418-425D-9A59-C2092509045E}"/>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8" name="Picture Placeholder 5">
            <a:extLst>
              <a:ext uri="{FF2B5EF4-FFF2-40B4-BE49-F238E27FC236}">
                <a16:creationId xmlns:a16="http://schemas.microsoft.com/office/drawing/2014/main" id="{0C2304E7-757B-4115-91BB-CB97A7ED7050}"/>
              </a:ext>
            </a:extLst>
          </p:cNvPr>
          <p:cNvSpPr>
            <a:spLocks noGrp="1"/>
          </p:cNvSpPr>
          <p:nvPr>
            <p:ph type="pic" sz="quarter" idx="13" hasCustomPrompt="1"/>
          </p:nvPr>
        </p:nvSpPr>
        <p:spPr>
          <a:xfrm>
            <a:off x="4762819"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
        <p:nvSpPr>
          <p:cNvPr id="14" name="Picture Placeholder 5">
            <a:extLst>
              <a:ext uri="{FF2B5EF4-FFF2-40B4-BE49-F238E27FC236}">
                <a16:creationId xmlns:a16="http://schemas.microsoft.com/office/drawing/2014/main" id="{070EF3AC-D2D6-40D2-9D3B-8B6F3C077E7A}"/>
              </a:ext>
            </a:extLst>
          </p:cNvPr>
          <p:cNvSpPr>
            <a:spLocks noGrp="1"/>
          </p:cNvSpPr>
          <p:nvPr>
            <p:ph type="pic" sz="quarter" idx="14" hasCustomPrompt="1"/>
          </p:nvPr>
        </p:nvSpPr>
        <p:spPr>
          <a:xfrm>
            <a:off x="8369236" y="1711428"/>
            <a:ext cx="2666361" cy="13924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043582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9C6F-E585-4A2D-92AD-85A570262F44}" type="datetimeFigureOut">
              <a:rPr lang="en-US" smtClean="0"/>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5F9A2-B252-46F4-9DF5-70A5A06B5353}" type="slidenum">
              <a:rPr lang="en-US" smtClean="0"/>
              <a:t>‹#›</a:t>
            </a:fld>
            <a:endParaRPr lang="en-US"/>
          </a:p>
        </p:txBody>
      </p:sp>
    </p:spTree>
    <p:extLst>
      <p:ext uri="{BB962C8B-B14F-4D97-AF65-F5344CB8AC3E}">
        <p14:creationId xmlns:p14="http://schemas.microsoft.com/office/powerpoint/2010/main" val="6223063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F9C6F-E585-4A2D-92AD-85A570262F44}"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5F9A2-B252-46F4-9DF5-70A5A06B5353}" type="slidenum">
              <a:rPr lang="en-US" smtClean="0"/>
              <a:t>‹#›</a:t>
            </a:fld>
            <a:endParaRPr lang="en-US"/>
          </a:p>
        </p:txBody>
      </p:sp>
    </p:spTree>
    <p:extLst>
      <p:ext uri="{BB962C8B-B14F-4D97-AF65-F5344CB8AC3E}">
        <p14:creationId xmlns:p14="http://schemas.microsoft.com/office/powerpoint/2010/main" val="38238240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12192000" cy="1104900"/>
          </a:xfrm>
          <a:prstGeom prst="rect">
            <a:avLst/>
          </a:prstGeom>
        </p:spPr>
        <p:txBody>
          <a:bodyPr/>
          <a:lstStyle/>
          <a:p>
            <a:r>
              <a:rPr lang="en-US" dirty="0"/>
              <a:t>Click to edit Master title style</a:t>
            </a:r>
          </a:p>
        </p:txBody>
      </p:sp>
      <p:sp>
        <p:nvSpPr>
          <p:cNvPr id="3" name="Chart Placeholder 2"/>
          <p:cNvSpPr>
            <a:spLocks noGrp="1"/>
          </p:cNvSpPr>
          <p:nvPr>
            <p:ph type="chart" idx="1"/>
          </p:nvPr>
        </p:nvSpPr>
        <p:spPr>
          <a:xfrm>
            <a:off x="812800" y="1524000"/>
            <a:ext cx="10746317" cy="4114800"/>
          </a:xfrm>
          <a:prstGeom prst="rect">
            <a:avLst/>
          </a:prstGeom>
        </p:spPr>
        <p:txBody>
          <a:bodyPr/>
          <a:lstStyle/>
          <a:p>
            <a:pPr lvl="0"/>
            <a:endParaRPr lang="en-US" noProof="0"/>
          </a:p>
        </p:txBody>
      </p:sp>
    </p:spTree>
    <p:extLst>
      <p:ext uri="{BB962C8B-B14F-4D97-AF65-F5344CB8AC3E}">
        <p14:creationId xmlns:p14="http://schemas.microsoft.com/office/powerpoint/2010/main" val="3828739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nt Image - tea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17EF56-0B7F-4B44-8B44-C283C04C9854}"/>
              </a:ext>
            </a:extLst>
          </p:cNvPr>
          <p:cNvSpPr>
            <a:spLocks noGrp="1"/>
          </p:cNvSpPr>
          <p:nvPr>
            <p:ph type="pic" sz="quarter" idx="11" hasCustomPrompt="1"/>
          </p:nvPr>
        </p:nvSpPr>
        <p:spPr>
          <a:xfrm>
            <a:off x="4669942" y="0"/>
            <a:ext cx="7522058" cy="6858000"/>
          </a:xfrm>
          <a:custGeom>
            <a:avLst/>
            <a:gdLst>
              <a:gd name="connsiteX0" fmla="*/ 2841201 w 7522058"/>
              <a:gd name="connsiteY0" fmla="*/ 0 h 6858000"/>
              <a:gd name="connsiteX1" fmla="*/ 7522058 w 7522058"/>
              <a:gd name="connsiteY1" fmla="*/ 0 h 6858000"/>
              <a:gd name="connsiteX2" fmla="*/ 7522058 w 7522058"/>
              <a:gd name="connsiteY2" fmla="*/ 6858000 h 6858000"/>
              <a:gd name="connsiteX3" fmla="*/ 0 w 75220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22058" h="6858000">
                <a:moveTo>
                  <a:pt x="2841201" y="0"/>
                </a:moveTo>
                <a:lnTo>
                  <a:pt x="7522058" y="0"/>
                </a:lnTo>
                <a:lnTo>
                  <a:pt x="7522058" y="6858000"/>
                </a:lnTo>
                <a:lnTo>
                  <a:pt x="0" y="6858000"/>
                </a:ln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a:solidFill>
                  <a:schemeClr val="tx1"/>
                </a:solidFill>
              </a:defRPr>
            </a:lvl1pPr>
          </a:lstStyle>
          <a:p>
            <a:r>
              <a:rPr lang="en-MY" dirty="0"/>
              <a:t>Insert your image here</a:t>
            </a:r>
          </a:p>
        </p:txBody>
      </p:sp>
    </p:spTree>
    <p:extLst>
      <p:ext uri="{BB962C8B-B14F-4D97-AF65-F5344CB8AC3E}">
        <p14:creationId xmlns:p14="http://schemas.microsoft.com/office/powerpoint/2010/main" val="1287976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images - circle - team">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560615"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2683329"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6043"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6928757"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9051471" y="21560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579364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11881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6043" y="6320959"/>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90648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4697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39990038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age with Image 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8258628" y="0"/>
            <a:ext cx="3933371"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796178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908734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205128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6043" y="632808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11903816"/>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7192203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6043" y="6383300"/>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21065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4924258"/>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9199772"/>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92761436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295357"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4922972"/>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774073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2105214"/>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806043" y="6382014"/>
            <a:ext cx="2579914" cy="257991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12921920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mages - circle - team">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89E51104-A7AE-43A8-93A1-167639780193}"/>
              </a:ext>
            </a:extLst>
          </p:cNvPr>
          <p:cNvSpPr>
            <a:spLocks noGrp="1"/>
          </p:cNvSpPr>
          <p:nvPr>
            <p:ph type="pic" sz="quarter" idx="10" hasCustomPrompt="1"/>
          </p:nvPr>
        </p:nvSpPr>
        <p:spPr>
          <a:xfrm>
            <a:off x="4805400" y="-2142900"/>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4</a:t>
            </a:r>
          </a:p>
        </p:txBody>
      </p:sp>
      <p:sp>
        <p:nvSpPr>
          <p:cNvPr id="6" name="Picture Placeholder 8">
            <a:extLst>
              <a:ext uri="{FF2B5EF4-FFF2-40B4-BE49-F238E27FC236}">
                <a16:creationId xmlns:a16="http://schemas.microsoft.com/office/drawing/2014/main" id="{53657216-3C68-497C-AF11-DDE3D40C9B33}"/>
              </a:ext>
            </a:extLst>
          </p:cNvPr>
          <p:cNvSpPr>
            <a:spLocks noGrp="1"/>
          </p:cNvSpPr>
          <p:nvPr>
            <p:ph type="pic" sz="quarter" idx="11" hasCustomPrompt="1"/>
          </p:nvPr>
        </p:nvSpPr>
        <p:spPr>
          <a:xfrm>
            <a:off x="4804757" y="-7850023"/>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2</a:t>
            </a:r>
          </a:p>
        </p:txBody>
      </p:sp>
      <p:sp>
        <p:nvSpPr>
          <p:cNvPr id="7" name="Picture Placeholder 8">
            <a:extLst>
              <a:ext uri="{FF2B5EF4-FFF2-40B4-BE49-F238E27FC236}">
                <a16:creationId xmlns:a16="http://schemas.microsoft.com/office/drawing/2014/main" id="{A030DE17-7B31-44FB-A75A-4EEF51920386}"/>
              </a:ext>
            </a:extLst>
          </p:cNvPr>
          <p:cNvSpPr>
            <a:spLocks noGrp="1"/>
          </p:cNvSpPr>
          <p:nvPr>
            <p:ph type="pic" sz="quarter" idx="12" hasCustomPrompt="1"/>
          </p:nvPr>
        </p:nvSpPr>
        <p:spPr>
          <a:xfrm>
            <a:off x="4804757" y="-10667781"/>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1</a:t>
            </a:r>
          </a:p>
        </p:txBody>
      </p:sp>
      <p:sp>
        <p:nvSpPr>
          <p:cNvPr id="8" name="Picture Placeholder 8">
            <a:extLst>
              <a:ext uri="{FF2B5EF4-FFF2-40B4-BE49-F238E27FC236}">
                <a16:creationId xmlns:a16="http://schemas.microsoft.com/office/drawing/2014/main" id="{06780032-CD97-4388-9C5B-799C7CB15D71}"/>
              </a:ext>
            </a:extLst>
          </p:cNvPr>
          <p:cNvSpPr>
            <a:spLocks noGrp="1"/>
          </p:cNvSpPr>
          <p:nvPr>
            <p:ph type="pic" sz="quarter" idx="13" hasCustomPrompt="1"/>
          </p:nvPr>
        </p:nvSpPr>
        <p:spPr>
          <a:xfrm>
            <a:off x="4804757" y="-5032265"/>
            <a:ext cx="2581200" cy="25812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3</a:t>
            </a:r>
          </a:p>
        </p:txBody>
      </p:sp>
      <p:sp>
        <p:nvSpPr>
          <p:cNvPr id="9" name="Picture Placeholder 8">
            <a:extLst>
              <a:ext uri="{FF2B5EF4-FFF2-40B4-BE49-F238E27FC236}">
                <a16:creationId xmlns:a16="http://schemas.microsoft.com/office/drawing/2014/main" id="{ABBCE0F1-7887-4D5C-B24C-B3472EACE945}"/>
              </a:ext>
            </a:extLst>
          </p:cNvPr>
          <p:cNvSpPr>
            <a:spLocks noGrp="1"/>
          </p:cNvSpPr>
          <p:nvPr>
            <p:ph type="pic" sz="quarter" idx="14" hasCustomPrompt="1"/>
          </p:nvPr>
        </p:nvSpPr>
        <p:spPr>
          <a:xfrm>
            <a:off x="4296000" y="1629000"/>
            <a:ext cx="3600000" cy="36000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p:spPr>
        <p:txBody>
          <a:bodyPr wrap="square" anchor="ctr">
            <a:noAutofit/>
          </a:bodyPr>
          <a:lstStyle>
            <a:lvl1pPr marL="0" indent="0" algn="ctr">
              <a:buNone/>
              <a:defRPr sz="1800">
                <a:solidFill>
                  <a:schemeClr val="tx1"/>
                </a:solidFill>
              </a:defRPr>
            </a:lvl1pPr>
          </a:lstStyle>
          <a:p>
            <a:r>
              <a:rPr lang="en-MY" dirty="0"/>
              <a:t>Image 5</a:t>
            </a:r>
          </a:p>
        </p:txBody>
      </p:sp>
    </p:spTree>
    <p:extLst>
      <p:ext uri="{BB962C8B-B14F-4D97-AF65-F5344CB8AC3E}">
        <p14:creationId xmlns:p14="http://schemas.microsoft.com/office/powerpoint/2010/main" val="152181790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zation Chart 1">
    <p:spTree>
      <p:nvGrpSpPr>
        <p:cNvPr id="1" name=""/>
        <p:cNvGrpSpPr/>
        <p:nvPr/>
      </p:nvGrpSpPr>
      <p:grpSpPr>
        <a:xfrm>
          <a:off x="0" y="0"/>
          <a:ext cx="0" cy="0"/>
          <a:chOff x="0" y="0"/>
          <a:chExt cx="0" cy="0"/>
        </a:xfrm>
      </p:grpSpPr>
      <p:sp>
        <p:nvSpPr>
          <p:cNvPr id="28" name="Picture Placeholder 8">
            <a:extLst>
              <a:ext uri="{FF2B5EF4-FFF2-40B4-BE49-F238E27FC236}">
                <a16:creationId xmlns:a16="http://schemas.microsoft.com/office/drawing/2014/main" id="{250317C6-C772-449B-9F9F-CE0F985FFB6C}"/>
              </a:ext>
            </a:extLst>
          </p:cNvPr>
          <p:cNvSpPr>
            <a:spLocks noGrp="1"/>
          </p:cNvSpPr>
          <p:nvPr>
            <p:ph type="pic" sz="quarter" idx="14" hasCustomPrompt="1"/>
          </p:nvPr>
        </p:nvSpPr>
        <p:spPr>
          <a:xfrm>
            <a:off x="4475480" y="26416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1"/>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9" name="Picture Placeholder 8">
            <a:extLst>
              <a:ext uri="{FF2B5EF4-FFF2-40B4-BE49-F238E27FC236}">
                <a16:creationId xmlns:a16="http://schemas.microsoft.com/office/drawing/2014/main" id="{50FF9DA8-2939-47D5-859E-0ACC3CAD4E05}"/>
              </a:ext>
            </a:extLst>
          </p:cNvPr>
          <p:cNvSpPr>
            <a:spLocks noGrp="1"/>
          </p:cNvSpPr>
          <p:nvPr>
            <p:ph type="pic" sz="quarter" idx="15" hasCustomPrompt="1"/>
          </p:nvPr>
        </p:nvSpPr>
        <p:spPr>
          <a:xfrm>
            <a:off x="744728" y="2032000"/>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0" name="Picture Placeholder 8">
            <a:extLst>
              <a:ext uri="{FF2B5EF4-FFF2-40B4-BE49-F238E27FC236}">
                <a16:creationId xmlns:a16="http://schemas.microsoft.com/office/drawing/2014/main" id="{4A85D495-D266-41F1-9A85-20780DF01514}"/>
              </a:ext>
            </a:extLst>
          </p:cNvPr>
          <p:cNvSpPr>
            <a:spLocks noGrp="1"/>
          </p:cNvSpPr>
          <p:nvPr>
            <p:ph type="pic" sz="quarter" idx="16" hasCustomPrompt="1"/>
          </p:nvPr>
        </p:nvSpPr>
        <p:spPr>
          <a:xfrm>
            <a:off x="4480560" y="2029969"/>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1" name="Picture Placeholder 8">
            <a:extLst>
              <a:ext uri="{FF2B5EF4-FFF2-40B4-BE49-F238E27FC236}">
                <a16:creationId xmlns:a16="http://schemas.microsoft.com/office/drawing/2014/main" id="{0246F8D1-6FCD-4631-821B-6C370F2743BC}"/>
              </a:ext>
            </a:extLst>
          </p:cNvPr>
          <p:cNvSpPr>
            <a:spLocks noGrp="1"/>
          </p:cNvSpPr>
          <p:nvPr>
            <p:ph type="pic" sz="quarter" idx="17" hasCustomPrompt="1"/>
          </p:nvPr>
        </p:nvSpPr>
        <p:spPr>
          <a:xfrm>
            <a:off x="8216392" y="2027938"/>
            <a:ext cx="1078992" cy="107899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2"/>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2" name="Picture Placeholder 8">
            <a:extLst>
              <a:ext uri="{FF2B5EF4-FFF2-40B4-BE49-F238E27FC236}">
                <a16:creationId xmlns:a16="http://schemas.microsoft.com/office/drawing/2014/main" id="{29323EEF-F059-4662-B4AA-C5B595CC0678}"/>
              </a:ext>
            </a:extLst>
          </p:cNvPr>
          <p:cNvSpPr>
            <a:spLocks noGrp="1"/>
          </p:cNvSpPr>
          <p:nvPr>
            <p:ph type="pic" sz="quarter" idx="18" hasCustomPrompt="1"/>
          </p:nvPr>
        </p:nvSpPr>
        <p:spPr>
          <a:xfrm>
            <a:off x="1549400" y="3426969"/>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3" name="Picture Placeholder 8">
            <a:extLst>
              <a:ext uri="{FF2B5EF4-FFF2-40B4-BE49-F238E27FC236}">
                <a16:creationId xmlns:a16="http://schemas.microsoft.com/office/drawing/2014/main" id="{06A90917-5119-49EF-AFD1-AF8E2644F4B3}"/>
              </a:ext>
            </a:extLst>
          </p:cNvPr>
          <p:cNvSpPr>
            <a:spLocks noGrp="1"/>
          </p:cNvSpPr>
          <p:nvPr>
            <p:ph type="pic" sz="quarter" idx="19" hasCustomPrompt="1"/>
          </p:nvPr>
        </p:nvSpPr>
        <p:spPr>
          <a:xfrm>
            <a:off x="1549400" y="4571996"/>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709EF0DF-BB8F-453F-B2F1-970DC543DE2C}"/>
              </a:ext>
            </a:extLst>
          </p:cNvPr>
          <p:cNvSpPr>
            <a:spLocks noGrp="1"/>
          </p:cNvSpPr>
          <p:nvPr>
            <p:ph type="pic" sz="quarter" idx="20" hasCustomPrompt="1"/>
          </p:nvPr>
        </p:nvSpPr>
        <p:spPr>
          <a:xfrm>
            <a:off x="1549400" y="5717023"/>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8C4399B8-A079-445D-BC01-7B441E8B9D9B}"/>
              </a:ext>
            </a:extLst>
          </p:cNvPr>
          <p:cNvSpPr>
            <a:spLocks noGrp="1"/>
          </p:cNvSpPr>
          <p:nvPr>
            <p:ph type="pic" sz="quarter" idx="21" hasCustomPrompt="1"/>
          </p:nvPr>
        </p:nvSpPr>
        <p:spPr>
          <a:xfrm>
            <a:off x="5274751" y="3424938"/>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6" name="Picture Placeholder 8">
            <a:extLst>
              <a:ext uri="{FF2B5EF4-FFF2-40B4-BE49-F238E27FC236}">
                <a16:creationId xmlns:a16="http://schemas.microsoft.com/office/drawing/2014/main" id="{9D25FD18-84AF-432B-8167-EE17B21F7C8C}"/>
              </a:ext>
            </a:extLst>
          </p:cNvPr>
          <p:cNvSpPr>
            <a:spLocks noGrp="1"/>
          </p:cNvSpPr>
          <p:nvPr>
            <p:ph type="pic" sz="quarter" idx="22" hasCustomPrompt="1"/>
          </p:nvPr>
        </p:nvSpPr>
        <p:spPr>
          <a:xfrm>
            <a:off x="5274751" y="4569965"/>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7" name="Picture Placeholder 8">
            <a:extLst>
              <a:ext uri="{FF2B5EF4-FFF2-40B4-BE49-F238E27FC236}">
                <a16:creationId xmlns:a16="http://schemas.microsoft.com/office/drawing/2014/main" id="{BD518740-B79D-4024-923C-A9906DD7A0BB}"/>
              </a:ext>
            </a:extLst>
          </p:cNvPr>
          <p:cNvSpPr>
            <a:spLocks noGrp="1"/>
          </p:cNvSpPr>
          <p:nvPr>
            <p:ph type="pic" sz="quarter" idx="23" hasCustomPrompt="1"/>
          </p:nvPr>
        </p:nvSpPr>
        <p:spPr>
          <a:xfrm>
            <a:off x="5274751" y="5714992"/>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8" name="Picture Placeholder 8">
            <a:extLst>
              <a:ext uri="{FF2B5EF4-FFF2-40B4-BE49-F238E27FC236}">
                <a16:creationId xmlns:a16="http://schemas.microsoft.com/office/drawing/2014/main" id="{E1CED3D6-E200-4BDA-B9A6-A7D3B9D39CFC}"/>
              </a:ext>
            </a:extLst>
          </p:cNvPr>
          <p:cNvSpPr>
            <a:spLocks noGrp="1"/>
          </p:cNvSpPr>
          <p:nvPr>
            <p:ph type="pic" sz="quarter" idx="24" hasCustomPrompt="1"/>
          </p:nvPr>
        </p:nvSpPr>
        <p:spPr>
          <a:xfrm>
            <a:off x="9000102" y="3422907"/>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9" name="Picture Placeholder 8">
            <a:extLst>
              <a:ext uri="{FF2B5EF4-FFF2-40B4-BE49-F238E27FC236}">
                <a16:creationId xmlns:a16="http://schemas.microsoft.com/office/drawing/2014/main" id="{A0B90ED8-4771-4D59-830A-DEC3ECB1D826}"/>
              </a:ext>
            </a:extLst>
          </p:cNvPr>
          <p:cNvSpPr>
            <a:spLocks noGrp="1"/>
          </p:cNvSpPr>
          <p:nvPr>
            <p:ph type="pic" sz="quarter" idx="25" hasCustomPrompt="1"/>
          </p:nvPr>
        </p:nvSpPr>
        <p:spPr>
          <a:xfrm>
            <a:off x="9000102" y="4567934"/>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0" name="Picture Placeholder 8">
            <a:extLst>
              <a:ext uri="{FF2B5EF4-FFF2-40B4-BE49-F238E27FC236}">
                <a16:creationId xmlns:a16="http://schemas.microsoft.com/office/drawing/2014/main" id="{790815C2-8DA4-4AD0-B5E4-C75298846B19}"/>
              </a:ext>
            </a:extLst>
          </p:cNvPr>
          <p:cNvSpPr>
            <a:spLocks noGrp="1"/>
          </p:cNvSpPr>
          <p:nvPr>
            <p:ph type="pic" sz="quarter" idx="26" hasCustomPrompt="1"/>
          </p:nvPr>
        </p:nvSpPr>
        <p:spPr>
          <a:xfrm>
            <a:off x="9000102" y="5712961"/>
            <a:ext cx="822960" cy="8229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solidFill>
              <a:schemeClr val="accent3"/>
            </a:solidFill>
          </a:ln>
          <a:effectLst>
            <a:outerShdw blurRad="266700" algn="ctr" rotWithShape="0">
              <a:prstClr val="black">
                <a:alpha val="21000"/>
              </a:prstClr>
            </a:outerShdw>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4130100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zation Chart 2">
    <p:spTree>
      <p:nvGrpSpPr>
        <p:cNvPr id="1" name=""/>
        <p:cNvGrpSpPr/>
        <p:nvPr/>
      </p:nvGrpSpPr>
      <p:grpSpPr>
        <a:xfrm>
          <a:off x="0" y="0"/>
          <a:ext cx="0" cy="0"/>
          <a:chOff x="0" y="0"/>
          <a:chExt cx="0" cy="0"/>
        </a:xfrm>
      </p:grpSpPr>
      <p:sp>
        <p:nvSpPr>
          <p:cNvPr id="47" name="Picture Placeholder 8">
            <a:extLst>
              <a:ext uri="{FF2B5EF4-FFF2-40B4-BE49-F238E27FC236}">
                <a16:creationId xmlns:a16="http://schemas.microsoft.com/office/drawing/2014/main" id="{48FE0B49-438A-4697-BED4-A1DA446CC006}"/>
              </a:ext>
            </a:extLst>
          </p:cNvPr>
          <p:cNvSpPr>
            <a:spLocks noGrp="1"/>
          </p:cNvSpPr>
          <p:nvPr>
            <p:ph type="pic" sz="quarter" idx="14" hasCustomPrompt="1"/>
          </p:nvPr>
        </p:nvSpPr>
        <p:spPr>
          <a:xfrm>
            <a:off x="895096" y="2712720"/>
            <a:ext cx="1152144" cy="1152144"/>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48" name="Picture Placeholder 8">
            <a:extLst>
              <a:ext uri="{FF2B5EF4-FFF2-40B4-BE49-F238E27FC236}">
                <a16:creationId xmlns:a16="http://schemas.microsoft.com/office/drawing/2014/main" id="{19E73588-671A-4158-BC02-A3E6DF6A05D4}"/>
              </a:ext>
            </a:extLst>
          </p:cNvPr>
          <p:cNvSpPr>
            <a:spLocks noGrp="1"/>
          </p:cNvSpPr>
          <p:nvPr>
            <p:ph type="pic" sz="quarter" idx="15" hasCustomPrompt="1"/>
          </p:nvPr>
        </p:nvSpPr>
        <p:spPr>
          <a:xfrm>
            <a:off x="3436602"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49" name="Picture Placeholder 8">
            <a:extLst>
              <a:ext uri="{FF2B5EF4-FFF2-40B4-BE49-F238E27FC236}">
                <a16:creationId xmlns:a16="http://schemas.microsoft.com/office/drawing/2014/main" id="{019C69FD-6D54-43F3-8A91-093401B05FF5}"/>
              </a:ext>
            </a:extLst>
          </p:cNvPr>
          <p:cNvSpPr>
            <a:spLocks noGrp="1"/>
          </p:cNvSpPr>
          <p:nvPr>
            <p:ph type="pic" sz="quarter" idx="16" hasCustomPrompt="1"/>
          </p:nvPr>
        </p:nvSpPr>
        <p:spPr>
          <a:xfrm>
            <a:off x="3436602"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0" name="Picture Placeholder 8">
            <a:extLst>
              <a:ext uri="{FF2B5EF4-FFF2-40B4-BE49-F238E27FC236}">
                <a16:creationId xmlns:a16="http://schemas.microsoft.com/office/drawing/2014/main" id="{66CC4F92-5AFE-4CF9-A858-79C8C04DF2F1}"/>
              </a:ext>
            </a:extLst>
          </p:cNvPr>
          <p:cNvSpPr>
            <a:spLocks noGrp="1"/>
          </p:cNvSpPr>
          <p:nvPr>
            <p:ph type="pic" sz="quarter" idx="17" hasCustomPrompt="1"/>
          </p:nvPr>
        </p:nvSpPr>
        <p:spPr>
          <a:xfrm>
            <a:off x="3436602"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1" name="Picture Placeholder 8">
            <a:extLst>
              <a:ext uri="{FF2B5EF4-FFF2-40B4-BE49-F238E27FC236}">
                <a16:creationId xmlns:a16="http://schemas.microsoft.com/office/drawing/2014/main" id="{7352C0B4-6ECC-4BF3-A489-F8E154CAD560}"/>
              </a:ext>
            </a:extLst>
          </p:cNvPr>
          <p:cNvSpPr>
            <a:spLocks noGrp="1"/>
          </p:cNvSpPr>
          <p:nvPr>
            <p:ph type="pic" sz="quarter" idx="18" hasCustomPrompt="1"/>
          </p:nvPr>
        </p:nvSpPr>
        <p:spPr>
          <a:xfrm>
            <a:off x="6212278"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2" name="Picture Placeholder 8">
            <a:extLst>
              <a:ext uri="{FF2B5EF4-FFF2-40B4-BE49-F238E27FC236}">
                <a16:creationId xmlns:a16="http://schemas.microsoft.com/office/drawing/2014/main" id="{80DC32B0-0114-446B-ACE8-F474BA49414F}"/>
              </a:ext>
            </a:extLst>
          </p:cNvPr>
          <p:cNvSpPr>
            <a:spLocks noGrp="1"/>
          </p:cNvSpPr>
          <p:nvPr>
            <p:ph type="pic" sz="quarter" idx="19" hasCustomPrompt="1"/>
          </p:nvPr>
        </p:nvSpPr>
        <p:spPr>
          <a:xfrm>
            <a:off x="6212278"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3" name="Picture Placeholder 8">
            <a:extLst>
              <a:ext uri="{FF2B5EF4-FFF2-40B4-BE49-F238E27FC236}">
                <a16:creationId xmlns:a16="http://schemas.microsoft.com/office/drawing/2014/main" id="{897F5626-2AEF-4FE4-B7EB-6926B7610772}"/>
              </a:ext>
            </a:extLst>
          </p:cNvPr>
          <p:cNvSpPr>
            <a:spLocks noGrp="1"/>
          </p:cNvSpPr>
          <p:nvPr>
            <p:ph type="pic" sz="quarter" idx="20" hasCustomPrompt="1"/>
          </p:nvPr>
        </p:nvSpPr>
        <p:spPr>
          <a:xfrm>
            <a:off x="6212278"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4" name="Picture Placeholder 8">
            <a:extLst>
              <a:ext uri="{FF2B5EF4-FFF2-40B4-BE49-F238E27FC236}">
                <a16:creationId xmlns:a16="http://schemas.microsoft.com/office/drawing/2014/main" id="{66E477BA-9A6F-485B-8171-9E311CAC58E0}"/>
              </a:ext>
            </a:extLst>
          </p:cNvPr>
          <p:cNvSpPr>
            <a:spLocks noGrp="1"/>
          </p:cNvSpPr>
          <p:nvPr>
            <p:ph type="pic" sz="quarter" idx="21" hasCustomPrompt="1"/>
          </p:nvPr>
        </p:nvSpPr>
        <p:spPr>
          <a:xfrm>
            <a:off x="7788166"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5" name="Picture Placeholder 8">
            <a:extLst>
              <a:ext uri="{FF2B5EF4-FFF2-40B4-BE49-F238E27FC236}">
                <a16:creationId xmlns:a16="http://schemas.microsoft.com/office/drawing/2014/main" id="{17E5DA01-0A53-4DF2-B657-0113B38C9489}"/>
              </a:ext>
            </a:extLst>
          </p:cNvPr>
          <p:cNvSpPr>
            <a:spLocks noGrp="1"/>
          </p:cNvSpPr>
          <p:nvPr>
            <p:ph type="pic" sz="quarter" idx="22" hasCustomPrompt="1"/>
          </p:nvPr>
        </p:nvSpPr>
        <p:spPr>
          <a:xfrm>
            <a:off x="7788166"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6" name="Picture Placeholder 8">
            <a:extLst>
              <a:ext uri="{FF2B5EF4-FFF2-40B4-BE49-F238E27FC236}">
                <a16:creationId xmlns:a16="http://schemas.microsoft.com/office/drawing/2014/main" id="{B0B098FF-B12E-41AB-82AB-9594BCBB8A7B}"/>
              </a:ext>
            </a:extLst>
          </p:cNvPr>
          <p:cNvSpPr>
            <a:spLocks noGrp="1"/>
          </p:cNvSpPr>
          <p:nvPr>
            <p:ph type="pic" sz="quarter" idx="23" hasCustomPrompt="1"/>
          </p:nvPr>
        </p:nvSpPr>
        <p:spPr>
          <a:xfrm>
            <a:off x="7788166"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7" name="Picture Placeholder 8">
            <a:extLst>
              <a:ext uri="{FF2B5EF4-FFF2-40B4-BE49-F238E27FC236}">
                <a16:creationId xmlns:a16="http://schemas.microsoft.com/office/drawing/2014/main" id="{09B9146E-59CB-4BAA-B709-9B124D784E35}"/>
              </a:ext>
            </a:extLst>
          </p:cNvPr>
          <p:cNvSpPr>
            <a:spLocks noGrp="1"/>
          </p:cNvSpPr>
          <p:nvPr>
            <p:ph type="pic" sz="quarter" idx="24" hasCustomPrompt="1"/>
          </p:nvPr>
        </p:nvSpPr>
        <p:spPr>
          <a:xfrm>
            <a:off x="9364054" y="61212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8" name="Picture Placeholder 8">
            <a:extLst>
              <a:ext uri="{FF2B5EF4-FFF2-40B4-BE49-F238E27FC236}">
                <a16:creationId xmlns:a16="http://schemas.microsoft.com/office/drawing/2014/main" id="{2334E184-F100-455D-A55F-A16261E1BB2F}"/>
              </a:ext>
            </a:extLst>
          </p:cNvPr>
          <p:cNvSpPr>
            <a:spLocks noGrp="1"/>
          </p:cNvSpPr>
          <p:nvPr>
            <p:ph type="pic" sz="quarter" idx="25" hasCustomPrompt="1"/>
          </p:nvPr>
        </p:nvSpPr>
        <p:spPr>
          <a:xfrm>
            <a:off x="9364054" y="2835553"/>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
        <p:nvSpPr>
          <p:cNvPr id="59" name="Picture Placeholder 8">
            <a:extLst>
              <a:ext uri="{FF2B5EF4-FFF2-40B4-BE49-F238E27FC236}">
                <a16:creationId xmlns:a16="http://schemas.microsoft.com/office/drawing/2014/main" id="{3B65DEE2-C210-4A0C-B2A2-4CE4B32F920A}"/>
              </a:ext>
            </a:extLst>
          </p:cNvPr>
          <p:cNvSpPr>
            <a:spLocks noGrp="1"/>
          </p:cNvSpPr>
          <p:nvPr>
            <p:ph type="pic" sz="quarter" idx="26" hasCustomPrompt="1"/>
          </p:nvPr>
        </p:nvSpPr>
        <p:spPr>
          <a:xfrm>
            <a:off x="9364054" y="4944382"/>
            <a:ext cx="896112" cy="896112"/>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88900">
            <a:noFill/>
          </a:ln>
          <a:effectLst/>
        </p:spPr>
        <p:txBody>
          <a:bodyPr wrap="square" anchor="ctr">
            <a:noAutofit/>
          </a:bodyPr>
          <a:lstStyle>
            <a:lvl1pPr marL="0" indent="0" algn="ctr">
              <a:buNone/>
              <a:defRPr sz="1400">
                <a:solidFill>
                  <a:schemeClr val="tx1"/>
                </a:solidFill>
              </a:defRPr>
            </a:lvl1pPr>
          </a:lstStyle>
          <a:p>
            <a:r>
              <a:rPr lang="en-MY" dirty="0"/>
              <a:t>Image</a:t>
            </a:r>
          </a:p>
        </p:txBody>
      </p:sp>
    </p:spTree>
    <p:extLst>
      <p:ext uri="{BB962C8B-B14F-4D97-AF65-F5344CB8AC3E}">
        <p14:creationId xmlns:p14="http://schemas.microsoft.com/office/powerpoint/2010/main" val="183923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ganization Chart 3">
    <p:spTree>
      <p:nvGrpSpPr>
        <p:cNvPr id="1" name=""/>
        <p:cNvGrpSpPr/>
        <p:nvPr/>
      </p:nvGrpSpPr>
      <p:grpSpPr>
        <a:xfrm>
          <a:off x="0" y="0"/>
          <a:ext cx="0" cy="0"/>
          <a:chOff x="0" y="0"/>
          <a:chExt cx="0" cy="0"/>
        </a:xfrm>
      </p:grpSpPr>
      <p:sp>
        <p:nvSpPr>
          <p:cNvPr id="126" name="Picture Placeholder 8">
            <a:extLst>
              <a:ext uri="{FF2B5EF4-FFF2-40B4-BE49-F238E27FC236}">
                <a16:creationId xmlns:a16="http://schemas.microsoft.com/office/drawing/2014/main" id="{66068FA8-2637-46AD-95C0-31E1D8DB490D}"/>
              </a:ext>
            </a:extLst>
          </p:cNvPr>
          <p:cNvSpPr>
            <a:spLocks noGrp="1"/>
          </p:cNvSpPr>
          <p:nvPr>
            <p:ph type="pic" sz="quarter" idx="14" hasCustomPrompt="1"/>
          </p:nvPr>
        </p:nvSpPr>
        <p:spPr>
          <a:xfrm>
            <a:off x="5334754" y="2686613"/>
            <a:ext cx="1508760" cy="15087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tx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7" name="Picture Placeholder 8">
            <a:extLst>
              <a:ext uri="{FF2B5EF4-FFF2-40B4-BE49-F238E27FC236}">
                <a16:creationId xmlns:a16="http://schemas.microsoft.com/office/drawing/2014/main" id="{33EF8E77-D2F0-4A06-9177-459D02C24E6F}"/>
              </a:ext>
            </a:extLst>
          </p:cNvPr>
          <p:cNvSpPr>
            <a:spLocks noGrp="1"/>
          </p:cNvSpPr>
          <p:nvPr>
            <p:ph type="pic" sz="quarter" idx="15" hasCustomPrompt="1"/>
          </p:nvPr>
        </p:nvSpPr>
        <p:spPr>
          <a:xfrm>
            <a:off x="3992639" y="1331088"/>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8" name="Picture Placeholder 8">
            <a:extLst>
              <a:ext uri="{FF2B5EF4-FFF2-40B4-BE49-F238E27FC236}">
                <a16:creationId xmlns:a16="http://schemas.microsoft.com/office/drawing/2014/main" id="{D8BF1074-A2EC-4E50-87D6-E1260C31688D}"/>
              </a:ext>
            </a:extLst>
          </p:cNvPr>
          <p:cNvSpPr>
            <a:spLocks noGrp="1"/>
          </p:cNvSpPr>
          <p:nvPr>
            <p:ph type="pic" sz="quarter" idx="16" hasCustomPrompt="1"/>
          </p:nvPr>
        </p:nvSpPr>
        <p:spPr>
          <a:xfrm>
            <a:off x="6969182" y="1327422"/>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29" name="Picture Placeholder 8">
            <a:extLst>
              <a:ext uri="{FF2B5EF4-FFF2-40B4-BE49-F238E27FC236}">
                <a16:creationId xmlns:a16="http://schemas.microsoft.com/office/drawing/2014/main" id="{380FDF83-57E5-4728-9924-63E0B5D649B3}"/>
              </a:ext>
            </a:extLst>
          </p:cNvPr>
          <p:cNvSpPr>
            <a:spLocks noGrp="1"/>
          </p:cNvSpPr>
          <p:nvPr>
            <p:ph type="pic" sz="quarter" idx="17" hasCustomPrompt="1"/>
          </p:nvPr>
        </p:nvSpPr>
        <p:spPr>
          <a:xfrm>
            <a:off x="3995276" y="4292471"/>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0" name="Picture Placeholder 8">
            <a:extLst>
              <a:ext uri="{FF2B5EF4-FFF2-40B4-BE49-F238E27FC236}">
                <a16:creationId xmlns:a16="http://schemas.microsoft.com/office/drawing/2014/main" id="{7F5DF19D-7CE4-4BD5-A2C8-498D99B518E1}"/>
              </a:ext>
            </a:extLst>
          </p:cNvPr>
          <p:cNvSpPr>
            <a:spLocks noGrp="1"/>
          </p:cNvSpPr>
          <p:nvPr>
            <p:ph type="pic" sz="quarter" idx="18" hasCustomPrompt="1"/>
          </p:nvPr>
        </p:nvSpPr>
        <p:spPr>
          <a:xfrm>
            <a:off x="6971819" y="4288805"/>
            <a:ext cx="1234440" cy="123444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1" name="Picture Placeholder 8">
            <a:extLst>
              <a:ext uri="{FF2B5EF4-FFF2-40B4-BE49-F238E27FC236}">
                <a16:creationId xmlns:a16="http://schemas.microsoft.com/office/drawing/2014/main" id="{BB1262CE-92F4-4C27-89D4-026927D7AB91}"/>
              </a:ext>
            </a:extLst>
          </p:cNvPr>
          <p:cNvSpPr>
            <a:spLocks noGrp="1"/>
          </p:cNvSpPr>
          <p:nvPr>
            <p:ph type="pic" sz="quarter" idx="19" hasCustomPrompt="1"/>
          </p:nvPr>
        </p:nvSpPr>
        <p:spPr>
          <a:xfrm>
            <a:off x="2745274" y="70534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2" name="Picture Placeholder 8">
            <a:extLst>
              <a:ext uri="{FF2B5EF4-FFF2-40B4-BE49-F238E27FC236}">
                <a16:creationId xmlns:a16="http://schemas.microsoft.com/office/drawing/2014/main" id="{866DA92A-217B-4F8A-BAEF-B8E231FFFFA6}"/>
              </a:ext>
            </a:extLst>
          </p:cNvPr>
          <p:cNvSpPr>
            <a:spLocks noGrp="1"/>
          </p:cNvSpPr>
          <p:nvPr>
            <p:ph type="pic" sz="quarter" idx="20" hasCustomPrompt="1"/>
          </p:nvPr>
        </p:nvSpPr>
        <p:spPr>
          <a:xfrm>
            <a:off x="2745274" y="233924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3" name="Picture Placeholder 8">
            <a:extLst>
              <a:ext uri="{FF2B5EF4-FFF2-40B4-BE49-F238E27FC236}">
                <a16:creationId xmlns:a16="http://schemas.microsoft.com/office/drawing/2014/main" id="{88DC54F5-3CEA-4EFF-95C3-B950353D75A5}"/>
              </a:ext>
            </a:extLst>
          </p:cNvPr>
          <p:cNvSpPr>
            <a:spLocks noGrp="1"/>
          </p:cNvSpPr>
          <p:nvPr>
            <p:ph type="pic" sz="quarter" idx="21" hasCustomPrompt="1"/>
          </p:nvPr>
        </p:nvSpPr>
        <p:spPr>
          <a:xfrm>
            <a:off x="2724226" y="3673998"/>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4" name="Picture Placeholder 8">
            <a:extLst>
              <a:ext uri="{FF2B5EF4-FFF2-40B4-BE49-F238E27FC236}">
                <a16:creationId xmlns:a16="http://schemas.microsoft.com/office/drawing/2014/main" id="{6321C9A8-3CD0-4BF1-9461-3E5A5C95CB03}"/>
              </a:ext>
            </a:extLst>
          </p:cNvPr>
          <p:cNvSpPr>
            <a:spLocks noGrp="1"/>
          </p:cNvSpPr>
          <p:nvPr>
            <p:ph type="pic" sz="quarter" idx="22" hasCustomPrompt="1"/>
          </p:nvPr>
        </p:nvSpPr>
        <p:spPr>
          <a:xfrm>
            <a:off x="2724226" y="530789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5" name="Picture Placeholder 8">
            <a:extLst>
              <a:ext uri="{FF2B5EF4-FFF2-40B4-BE49-F238E27FC236}">
                <a16:creationId xmlns:a16="http://schemas.microsoft.com/office/drawing/2014/main" id="{DFCACA5D-9816-49C4-BD9A-955C6793E0D3}"/>
              </a:ext>
            </a:extLst>
          </p:cNvPr>
          <p:cNvSpPr>
            <a:spLocks noGrp="1"/>
          </p:cNvSpPr>
          <p:nvPr>
            <p:ph type="pic" sz="quarter" idx="23" hasCustomPrompt="1"/>
          </p:nvPr>
        </p:nvSpPr>
        <p:spPr>
          <a:xfrm>
            <a:off x="8574503" y="691909"/>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6" name="Picture Placeholder 8">
            <a:extLst>
              <a:ext uri="{FF2B5EF4-FFF2-40B4-BE49-F238E27FC236}">
                <a16:creationId xmlns:a16="http://schemas.microsoft.com/office/drawing/2014/main" id="{C205DF09-0002-4EF2-997E-430D25CB50CC}"/>
              </a:ext>
            </a:extLst>
          </p:cNvPr>
          <p:cNvSpPr>
            <a:spLocks noGrp="1"/>
          </p:cNvSpPr>
          <p:nvPr>
            <p:ph type="pic" sz="quarter" idx="24" hasCustomPrompt="1"/>
          </p:nvPr>
        </p:nvSpPr>
        <p:spPr>
          <a:xfrm>
            <a:off x="8574503" y="2325803"/>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7" name="Picture Placeholder 8">
            <a:extLst>
              <a:ext uri="{FF2B5EF4-FFF2-40B4-BE49-F238E27FC236}">
                <a16:creationId xmlns:a16="http://schemas.microsoft.com/office/drawing/2014/main" id="{2D6D14E5-A545-4356-A3A7-C188EE1B3E77}"/>
              </a:ext>
            </a:extLst>
          </p:cNvPr>
          <p:cNvSpPr>
            <a:spLocks noGrp="1"/>
          </p:cNvSpPr>
          <p:nvPr>
            <p:ph type="pic" sz="quarter" idx="25" hasCustomPrompt="1"/>
          </p:nvPr>
        </p:nvSpPr>
        <p:spPr>
          <a:xfrm>
            <a:off x="8574503" y="3635882"/>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8" name="Picture Placeholder 8">
            <a:extLst>
              <a:ext uri="{FF2B5EF4-FFF2-40B4-BE49-F238E27FC236}">
                <a16:creationId xmlns:a16="http://schemas.microsoft.com/office/drawing/2014/main" id="{FD02FC8B-9FB0-415C-A49B-D1CD356A9FCA}"/>
              </a:ext>
            </a:extLst>
          </p:cNvPr>
          <p:cNvSpPr>
            <a:spLocks noGrp="1"/>
          </p:cNvSpPr>
          <p:nvPr>
            <p:ph type="pic" sz="quarter" idx="26" hasCustomPrompt="1"/>
          </p:nvPr>
        </p:nvSpPr>
        <p:spPr>
          <a:xfrm>
            <a:off x="8574503" y="5269776"/>
            <a:ext cx="868680" cy="86868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39" name="Picture Placeholder 8">
            <a:extLst>
              <a:ext uri="{FF2B5EF4-FFF2-40B4-BE49-F238E27FC236}">
                <a16:creationId xmlns:a16="http://schemas.microsoft.com/office/drawing/2014/main" id="{9CD4256F-63B2-417D-B34B-2A0A5AC273CB}"/>
              </a:ext>
            </a:extLst>
          </p:cNvPr>
          <p:cNvSpPr>
            <a:spLocks noGrp="1"/>
          </p:cNvSpPr>
          <p:nvPr>
            <p:ph type="pic" sz="quarter" idx="27" hasCustomPrompt="1"/>
          </p:nvPr>
        </p:nvSpPr>
        <p:spPr>
          <a:xfrm>
            <a:off x="1926742"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0" name="Picture Placeholder 8">
            <a:extLst>
              <a:ext uri="{FF2B5EF4-FFF2-40B4-BE49-F238E27FC236}">
                <a16:creationId xmlns:a16="http://schemas.microsoft.com/office/drawing/2014/main" id="{96907598-676B-48B5-BDC1-A53BE4C1E993}"/>
              </a:ext>
            </a:extLst>
          </p:cNvPr>
          <p:cNvSpPr>
            <a:spLocks noGrp="1"/>
          </p:cNvSpPr>
          <p:nvPr>
            <p:ph type="pic" sz="quarter" idx="28" hasCustomPrompt="1"/>
          </p:nvPr>
        </p:nvSpPr>
        <p:spPr>
          <a:xfrm>
            <a:off x="1142217" y="8427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1" name="Picture Placeholder 8">
            <a:extLst>
              <a:ext uri="{FF2B5EF4-FFF2-40B4-BE49-F238E27FC236}">
                <a16:creationId xmlns:a16="http://schemas.microsoft.com/office/drawing/2014/main" id="{770E42F9-2AA9-4DA6-9E4E-D05CECAD90F7}"/>
              </a:ext>
            </a:extLst>
          </p:cNvPr>
          <p:cNvSpPr>
            <a:spLocks noGrp="1"/>
          </p:cNvSpPr>
          <p:nvPr>
            <p:ph type="pic" sz="quarter" idx="29" hasCustomPrompt="1"/>
          </p:nvPr>
        </p:nvSpPr>
        <p:spPr>
          <a:xfrm>
            <a:off x="357692" y="8392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2" name="Picture Placeholder 8">
            <a:extLst>
              <a:ext uri="{FF2B5EF4-FFF2-40B4-BE49-F238E27FC236}">
                <a16:creationId xmlns:a16="http://schemas.microsoft.com/office/drawing/2014/main" id="{A1754D1B-68CB-4442-87F0-E2F31E1B587F}"/>
              </a:ext>
            </a:extLst>
          </p:cNvPr>
          <p:cNvSpPr>
            <a:spLocks noGrp="1"/>
          </p:cNvSpPr>
          <p:nvPr>
            <p:ph type="pic" sz="quarter" idx="30" hasCustomPrompt="1"/>
          </p:nvPr>
        </p:nvSpPr>
        <p:spPr>
          <a:xfrm>
            <a:off x="1916750"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3" name="Picture Placeholder 8">
            <a:extLst>
              <a:ext uri="{FF2B5EF4-FFF2-40B4-BE49-F238E27FC236}">
                <a16:creationId xmlns:a16="http://schemas.microsoft.com/office/drawing/2014/main" id="{7D1C1E09-2A16-4FEC-B8A3-D1B4083940E5}"/>
              </a:ext>
            </a:extLst>
          </p:cNvPr>
          <p:cNvSpPr>
            <a:spLocks noGrp="1"/>
          </p:cNvSpPr>
          <p:nvPr>
            <p:ph type="pic" sz="quarter" idx="31" hasCustomPrompt="1"/>
          </p:nvPr>
        </p:nvSpPr>
        <p:spPr>
          <a:xfrm>
            <a:off x="1132225" y="2476459"/>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4" name="Picture Placeholder 8">
            <a:extLst>
              <a:ext uri="{FF2B5EF4-FFF2-40B4-BE49-F238E27FC236}">
                <a16:creationId xmlns:a16="http://schemas.microsoft.com/office/drawing/2014/main" id="{BCD2E565-E990-4B1B-85AE-7143D1FA06B6}"/>
              </a:ext>
            </a:extLst>
          </p:cNvPr>
          <p:cNvSpPr>
            <a:spLocks noGrp="1"/>
          </p:cNvSpPr>
          <p:nvPr>
            <p:ph type="pic" sz="quarter" idx="32" hasCustomPrompt="1"/>
          </p:nvPr>
        </p:nvSpPr>
        <p:spPr>
          <a:xfrm>
            <a:off x="347700" y="2473033"/>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1"/>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5" name="Picture Placeholder 8">
            <a:extLst>
              <a:ext uri="{FF2B5EF4-FFF2-40B4-BE49-F238E27FC236}">
                <a16:creationId xmlns:a16="http://schemas.microsoft.com/office/drawing/2014/main" id="{67D67D3C-CE66-4636-9527-F700EB98D0A5}"/>
              </a:ext>
            </a:extLst>
          </p:cNvPr>
          <p:cNvSpPr>
            <a:spLocks noGrp="1"/>
          </p:cNvSpPr>
          <p:nvPr>
            <p:ph type="pic" sz="quarter" idx="33" hasCustomPrompt="1"/>
          </p:nvPr>
        </p:nvSpPr>
        <p:spPr>
          <a:xfrm>
            <a:off x="1906758"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6" name="Picture Placeholder 8">
            <a:extLst>
              <a:ext uri="{FF2B5EF4-FFF2-40B4-BE49-F238E27FC236}">
                <a16:creationId xmlns:a16="http://schemas.microsoft.com/office/drawing/2014/main" id="{D7E351BA-5E83-483D-84F4-D2884AAEA2E8}"/>
              </a:ext>
            </a:extLst>
          </p:cNvPr>
          <p:cNvSpPr>
            <a:spLocks noGrp="1"/>
          </p:cNvSpPr>
          <p:nvPr>
            <p:ph type="pic" sz="quarter" idx="34" hasCustomPrompt="1"/>
          </p:nvPr>
        </p:nvSpPr>
        <p:spPr>
          <a:xfrm>
            <a:off x="1122233" y="380837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7" name="Picture Placeholder 8">
            <a:extLst>
              <a:ext uri="{FF2B5EF4-FFF2-40B4-BE49-F238E27FC236}">
                <a16:creationId xmlns:a16="http://schemas.microsoft.com/office/drawing/2014/main" id="{66A54BFA-DE48-4985-9FA5-6E10124C56F5}"/>
              </a:ext>
            </a:extLst>
          </p:cNvPr>
          <p:cNvSpPr>
            <a:spLocks noGrp="1"/>
          </p:cNvSpPr>
          <p:nvPr>
            <p:ph type="pic" sz="quarter" idx="35" hasCustomPrompt="1"/>
          </p:nvPr>
        </p:nvSpPr>
        <p:spPr>
          <a:xfrm>
            <a:off x="337708" y="380494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8" name="Picture Placeholder 8">
            <a:extLst>
              <a:ext uri="{FF2B5EF4-FFF2-40B4-BE49-F238E27FC236}">
                <a16:creationId xmlns:a16="http://schemas.microsoft.com/office/drawing/2014/main" id="{02772560-D101-4C4D-B97E-B38A28D9E44D}"/>
              </a:ext>
            </a:extLst>
          </p:cNvPr>
          <p:cNvSpPr>
            <a:spLocks noGrp="1"/>
          </p:cNvSpPr>
          <p:nvPr>
            <p:ph type="pic" sz="quarter" idx="36" hasCustomPrompt="1"/>
          </p:nvPr>
        </p:nvSpPr>
        <p:spPr>
          <a:xfrm>
            <a:off x="1896766"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49" name="Picture Placeholder 8">
            <a:extLst>
              <a:ext uri="{FF2B5EF4-FFF2-40B4-BE49-F238E27FC236}">
                <a16:creationId xmlns:a16="http://schemas.microsoft.com/office/drawing/2014/main" id="{AB61F6BE-B271-4530-845F-35CA191D8EA6}"/>
              </a:ext>
            </a:extLst>
          </p:cNvPr>
          <p:cNvSpPr>
            <a:spLocks noGrp="1"/>
          </p:cNvSpPr>
          <p:nvPr>
            <p:ph type="pic" sz="quarter" idx="37" hasCustomPrompt="1"/>
          </p:nvPr>
        </p:nvSpPr>
        <p:spPr>
          <a:xfrm>
            <a:off x="1112241" y="544836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0" name="Picture Placeholder 8">
            <a:extLst>
              <a:ext uri="{FF2B5EF4-FFF2-40B4-BE49-F238E27FC236}">
                <a16:creationId xmlns:a16="http://schemas.microsoft.com/office/drawing/2014/main" id="{19D02F03-5644-4AE5-BEF7-17412F06BC5C}"/>
              </a:ext>
            </a:extLst>
          </p:cNvPr>
          <p:cNvSpPr>
            <a:spLocks noGrp="1"/>
          </p:cNvSpPr>
          <p:nvPr>
            <p:ph type="pic" sz="quarter" idx="38" hasCustomPrompt="1"/>
          </p:nvPr>
        </p:nvSpPr>
        <p:spPr>
          <a:xfrm>
            <a:off x="327716" y="544493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4"/>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1" name="Picture Placeholder 8">
            <a:extLst>
              <a:ext uri="{FF2B5EF4-FFF2-40B4-BE49-F238E27FC236}">
                <a16:creationId xmlns:a16="http://schemas.microsoft.com/office/drawing/2014/main" id="{4BCF2ED0-91A6-401C-B79B-86BFA50DB1AF}"/>
              </a:ext>
            </a:extLst>
          </p:cNvPr>
          <p:cNvSpPr>
            <a:spLocks noGrp="1"/>
          </p:cNvSpPr>
          <p:nvPr>
            <p:ph type="pic" sz="quarter" idx="39" hasCustomPrompt="1"/>
          </p:nvPr>
        </p:nvSpPr>
        <p:spPr>
          <a:xfrm>
            <a:off x="11297356" y="85299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2" name="Picture Placeholder 8">
            <a:extLst>
              <a:ext uri="{FF2B5EF4-FFF2-40B4-BE49-F238E27FC236}">
                <a16:creationId xmlns:a16="http://schemas.microsoft.com/office/drawing/2014/main" id="{DF269E06-59F2-4ED1-AB0F-086AD50FC2BF}"/>
              </a:ext>
            </a:extLst>
          </p:cNvPr>
          <p:cNvSpPr>
            <a:spLocks noGrp="1"/>
          </p:cNvSpPr>
          <p:nvPr>
            <p:ph type="pic" sz="quarter" idx="40" hasCustomPrompt="1"/>
          </p:nvPr>
        </p:nvSpPr>
        <p:spPr>
          <a:xfrm>
            <a:off x="10512831" y="849564"/>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3" name="Picture Placeholder 8">
            <a:extLst>
              <a:ext uri="{FF2B5EF4-FFF2-40B4-BE49-F238E27FC236}">
                <a16:creationId xmlns:a16="http://schemas.microsoft.com/office/drawing/2014/main" id="{63F5880C-2E87-43FF-B725-53645AB7014E}"/>
              </a:ext>
            </a:extLst>
          </p:cNvPr>
          <p:cNvSpPr>
            <a:spLocks noGrp="1"/>
          </p:cNvSpPr>
          <p:nvPr>
            <p:ph type="pic" sz="quarter" idx="41" hasCustomPrompt="1"/>
          </p:nvPr>
        </p:nvSpPr>
        <p:spPr>
          <a:xfrm>
            <a:off x="9728306" y="8461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4" name="Picture Placeholder 8">
            <a:extLst>
              <a:ext uri="{FF2B5EF4-FFF2-40B4-BE49-F238E27FC236}">
                <a16:creationId xmlns:a16="http://schemas.microsoft.com/office/drawing/2014/main" id="{601DF9A3-F4AD-41B7-AACC-D9E4D4F12624}"/>
              </a:ext>
            </a:extLst>
          </p:cNvPr>
          <p:cNvSpPr>
            <a:spLocks noGrp="1"/>
          </p:cNvSpPr>
          <p:nvPr>
            <p:ph type="pic" sz="quarter" idx="42" hasCustomPrompt="1"/>
          </p:nvPr>
        </p:nvSpPr>
        <p:spPr>
          <a:xfrm>
            <a:off x="11287364" y="2486737"/>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5" name="Picture Placeholder 8">
            <a:extLst>
              <a:ext uri="{FF2B5EF4-FFF2-40B4-BE49-F238E27FC236}">
                <a16:creationId xmlns:a16="http://schemas.microsoft.com/office/drawing/2014/main" id="{C56A9E6B-7C5F-4538-87E5-44FB6BC5CDBC}"/>
              </a:ext>
            </a:extLst>
          </p:cNvPr>
          <p:cNvSpPr>
            <a:spLocks noGrp="1"/>
          </p:cNvSpPr>
          <p:nvPr>
            <p:ph type="pic" sz="quarter" idx="43" hasCustomPrompt="1"/>
          </p:nvPr>
        </p:nvSpPr>
        <p:spPr>
          <a:xfrm>
            <a:off x="10502839" y="2483311"/>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6" name="Picture Placeholder 8">
            <a:extLst>
              <a:ext uri="{FF2B5EF4-FFF2-40B4-BE49-F238E27FC236}">
                <a16:creationId xmlns:a16="http://schemas.microsoft.com/office/drawing/2014/main" id="{F6A2F051-5D67-42F9-8E30-17755461B5E6}"/>
              </a:ext>
            </a:extLst>
          </p:cNvPr>
          <p:cNvSpPr>
            <a:spLocks noGrp="1"/>
          </p:cNvSpPr>
          <p:nvPr>
            <p:ph type="pic" sz="quarter" idx="44" hasCustomPrompt="1"/>
          </p:nvPr>
        </p:nvSpPr>
        <p:spPr>
          <a:xfrm>
            <a:off x="9718314" y="2479885"/>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2"/>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7" name="Picture Placeholder 8">
            <a:extLst>
              <a:ext uri="{FF2B5EF4-FFF2-40B4-BE49-F238E27FC236}">
                <a16:creationId xmlns:a16="http://schemas.microsoft.com/office/drawing/2014/main" id="{B396C36B-C3DC-4D20-89FA-F63AE2E4AF7C}"/>
              </a:ext>
            </a:extLst>
          </p:cNvPr>
          <p:cNvSpPr>
            <a:spLocks noGrp="1"/>
          </p:cNvSpPr>
          <p:nvPr>
            <p:ph type="pic" sz="quarter" idx="45" hasCustomPrompt="1"/>
          </p:nvPr>
        </p:nvSpPr>
        <p:spPr>
          <a:xfrm>
            <a:off x="11277372" y="381865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8" name="Picture Placeholder 8">
            <a:extLst>
              <a:ext uri="{FF2B5EF4-FFF2-40B4-BE49-F238E27FC236}">
                <a16:creationId xmlns:a16="http://schemas.microsoft.com/office/drawing/2014/main" id="{D505CDB7-CE92-413A-A3AF-B8A9CC138D27}"/>
              </a:ext>
            </a:extLst>
          </p:cNvPr>
          <p:cNvSpPr>
            <a:spLocks noGrp="1"/>
          </p:cNvSpPr>
          <p:nvPr>
            <p:ph type="pic" sz="quarter" idx="46" hasCustomPrompt="1"/>
          </p:nvPr>
        </p:nvSpPr>
        <p:spPr>
          <a:xfrm>
            <a:off x="10492847" y="381522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59" name="Picture Placeholder 8">
            <a:extLst>
              <a:ext uri="{FF2B5EF4-FFF2-40B4-BE49-F238E27FC236}">
                <a16:creationId xmlns:a16="http://schemas.microsoft.com/office/drawing/2014/main" id="{D04DBBDA-667D-40D9-9DC3-0F5367C017B6}"/>
              </a:ext>
            </a:extLst>
          </p:cNvPr>
          <p:cNvSpPr>
            <a:spLocks noGrp="1"/>
          </p:cNvSpPr>
          <p:nvPr>
            <p:ph type="pic" sz="quarter" idx="47" hasCustomPrompt="1"/>
          </p:nvPr>
        </p:nvSpPr>
        <p:spPr>
          <a:xfrm>
            <a:off x="9708322" y="3811800"/>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0" name="Picture Placeholder 8">
            <a:extLst>
              <a:ext uri="{FF2B5EF4-FFF2-40B4-BE49-F238E27FC236}">
                <a16:creationId xmlns:a16="http://schemas.microsoft.com/office/drawing/2014/main" id="{D4E16706-E411-4712-B188-AF2AD4B7CD1C}"/>
              </a:ext>
            </a:extLst>
          </p:cNvPr>
          <p:cNvSpPr>
            <a:spLocks noGrp="1"/>
          </p:cNvSpPr>
          <p:nvPr>
            <p:ph type="pic" sz="quarter" idx="48" hasCustomPrompt="1"/>
          </p:nvPr>
        </p:nvSpPr>
        <p:spPr>
          <a:xfrm>
            <a:off x="11267380" y="5458638"/>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1" name="Picture Placeholder 8">
            <a:extLst>
              <a:ext uri="{FF2B5EF4-FFF2-40B4-BE49-F238E27FC236}">
                <a16:creationId xmlns:a16="http://schemas.microsoft.com/office/drawing/2014/main" id="{BF6B0617-A8FA-4BFA-9AE1-DCCA0275478B}"/>
              </a:ext>
            </a:extLst>
          </p:cNvPr>
          <p:cNvSpPr>
            <a:spLocks noGrp="1"/>
          </p:cNvSpPr>
          <p:nvPr>
            <p:ph type="pic" sz="quarter" idx="49" hasCustomPrompt="1"/>
          </p:nvPr>
        </p:nvSpPr>
        <p:spPr>
          <a:xfrm>
            <a:off x="10482855" y="5455212"/>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
        <p:nvSpPr>
          <p:cNvPr id="162" name="Picture Placeholder 8">
            <a:extLst>
              <a:ext uri="{FF2B5EF4-FFF2-40B4-BE49-F238E27FC236}">
                <a16:creationId xmlns:a16="http://schemas.microsoft.com/office/drawing/2014/main" id="{FCAE3A4A-4936-4D9B-B57E-D49956479EBA}"/>
              </a:ext>
            </a:extLst>
          </p:cNvPr>
          <p:cNvSpPr>
            <a:spLocks noGrp="1"/>
          </p:cNvSpPr>
          <p:nvPr>
            <p:ph type="pic" sz="quarter" idx="50" hasCustomPrompt="1"/>
          </p:nvPr>
        </p:nvSpPr>
        <p:spPr>
          <a:xfrm>
            <a:off x="9698330" y="5451786"/>
            <a:ext cx="566928" cy="56692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accent3"/>
            </a:solidFill>
          </a:ln>
          <a:effectLst/>
        </p:spPr>
        <p:txBody>
          <a:bodyPr wrap="square" anchor="ctr">
            <a:noAutofit/>
          </a:bodyPr>
          <a:lstStyle>
            <a:lvl1pPr marL="0" indent="0" algn="ctr">
              <a:buNone/>
              <a:defRPr sz="1100">
                <a:solidFill>
                  <a:schemeClr val="tx1"/>
                </a:solidFill>
              </a:defRPr>
            </a:lvl1pPr>
          </a:lstStyle>
          <a:p>
            <a:r>
              <a:rPr lang="en-MY" dirty="0"/>
              <a:t>Image</a:t>
            </a:r>
          </a:p>
        </p:txBody>
      </p:sp>
    </p:spTree>
    <p:extLst>
      <p:ext uri="{BB962C8B-B14F-4D97-AF65-F5344CB8AC3E}">
        <p14:creationId xmlns:p14="http://schemas.microsoft.com/office/powerpoint/2010/main" val="792632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 Chart With Title">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239972C1-1CC5-44CD-8765-71062EE01AFF}"/>
              </a:ext>
            </a:extLst>
          </p:cNvPr>
          <p:cNvSpPr>
            <a:spLocks noGrp="1"/>
          </p:cNvSpPr>
          <p:nvPr>
            <p:ph type="pic" sz="quarter" idx="30" hasCustomPrompt="1"/>
          </p:nvPr>
        </p:nvSpPr>
        <p:spPr>
          <a:xfrm>
            <a:off x="14554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3" name="Picture Placeholder 8">
            <a:extLst>
              <a:ext uri="{FF2B5EF4-FFF2-40B4-BE49-F238E27FC236}">
                <a16:creationId xmlns:a16="http://schemas.microsoft.com/office/drawing/2014/main" id="{267D756E-4375-4695-AE84-745FA473D5F2}"/>
              </a:ext>
            </a:extLst>
          </p:cNvPr>
          <p:cNvSpPr>
            <a:spLocks noGrp="1"/>
          </p:cNvSpPr>
          <p:nvPr>
            <p:ph type="pic" sz="quarter" idx="31" hasCustomPrompt="1"/>
          </p:nvPr>
        </p:nvSpPr>
        <p:spPr>
          <a:xfrm>
            <a:off x="4852416"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4" name="Picture Placeholder 8">
            <a:extLst>
              <a:ext uri="{FF2B5EF4-FFF2-40B4-BE49-F238E27FC236}">
                <a16:creationId xmlns:a16="http://schemas.microsoft.com/office/drawing/2014/main" id="{82BBB546-4041-467C-A9FA-AF974BB743ED}"/>
              </a:ext>
            </a:extLst>
          </p:cNvPr>
          <p:cNvSpPr>
            <a:spLocks noGrp="1"/>
          </p:cNvSpPr>
          <p:nvPr>
            <p:ph type="pic" sz="quarter" idx="32" hasCustomPrompt="1"/>
          </p:nvPr>
        </p:nvSpPr>
        <p:spPr>
          <a:xfrm>
            <a:off x="8364220" y="3108367"/>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25" name="Picture Placeholder 8">
            <a:extLst>
              <a:ext uri="{FF2B5EF4-FFF2-40B4-BE49-F238E27FC236}">
                <a16:creationId xmlns:a16="http://schemas.microsoft.com/office/drawing/2014/main" id="{05596D81-D8BF-4B58-AFEB-0C082C1427D7}"/>
              </a:ext>
            </a:extLst>
          </p:cNvPr>
          <p:cNvSpPr>
            <a:spLocks noGrp="1"/>
          </p:cNvSpPr>
          <p:nvPr>
            <p:ph type="pic" sz="quarter" idx="33" hasCustomPrompt="1"/>
          </p:nvPr>
        </p:nvSpPr>
        <p:spPr>
          <a:xfrm>
            <a:off x="4853863" y="1650630"/>
            <a:ext cx="521208" cy="521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900">
                <a:solidFill>
                  <a:schemeClr val="tx1"/>
                </a:solidFill>
              </a:defRPr>
            </a:lvl1pPr>
          </a:lstStyle>
          <a:p>
            <a:r>
              <a:rPr lang="en-MY" dirty="0"/>
              <a:t>Image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35373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 Chart 5">
    <p:spTree>
      <p:nvGrpSpPr>
        <p:cNvPr id="1" name=""/>
        <p:cNvGrpSpPr/>
        <p:nvPr/>
      </p:nvGrpSpPr>
      <p:grpSpPr>
        <a:xfrm>
          <a:off x="0" y="0"/>
          <a:ext cx="0" cy="0"/>
          <a:chOff x="0" y="0"/>
          <a:chExt cx="0" cy="0"/>
        </a:xfrm>
      </p:grpSpPr>
      <p:sp>
        <p:nvSpPr>
          <p:cNvPr id="167" name="Picture Placeholder 8">
            <a:extLst>
              <a:ext uri="{FF2B5EF4-FFF2-40B4-BE49-F238E27FC236}">
                <a16:creationId xmlns:a16="http://schemas.microsoft.com/office/drawing/2014/main" id="{0B4C5BC0-161D-405D-B44A-C359294637A1}"/>
              </a:ext>
            </a:extLst>
          </p:cNvPr>
          <p:cNvSpPr>
            <a:spLocks noGrp="1"/>
          </p:cNvSpPr>
          <p:nvPr>
            <p:ph type="pic" sz="quarter" idx="15" hasCustomPrompt="1"/>
          </p:nvPr>
        </p:nvSpPr>
        <p:spPr>
          <a:xfrm>
            <a:off x="4552655" y="118788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69" name="Picture Placeholder 8">
            <a:extLst>
              <a:ext uri="{FF2B5EF4-FFF2-40B4-BE49-F238E27FC236}">
                <a16:creationId xmlns:a16="http://schemas.microsoft.com/office/drawing/2014/main" id="{A3C10927-F781-46A0-A099-BB0BBE7D4322}"/>
              </a:ext>
            </a:extLst>
          </p:cNvPr>
          <p:cNvSpPr>
            <a:spLocks noGrp="1"/>
          </p:cNvSpPr>
          <p:nvPr>
            <p:ph type="pic" sz="quarter" idx="16" hasCustomPrompt="1"/>
          </p:nvPr>
        </p:nvSpPr>
        <p:spPr>
          <a:xfrm>
            <a:off x="5638800" y="2925563"/>
            <a:ext cx="914400" cy="9144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solidFill>
              <a:schemeClr val="bg2"/>
            </a:solid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7" name="Picture Placeholder 8">
            <a:extLst>
              <a:ext uri="{FF2B5EF4-FFF2-40B4-BE49-F238E27FC236}">
                <a16:creationId xmlns:a16="http://schemas.microsoft.com/office/drawing/2014/main" id="{2FCA5839-7872-4514-AF2E-791BCBC1BE81}"/>
              </a:ext>
            </a:extLst>
          </p:cNvPr>
          <p:cNvSpPr>
            <a:spLocks noGrp="1"/>
          </p:cNvSpPr>
          <p:nvPr>
            <p:ph type="pic" sz="quarter" idx="23" hasCustomPrompt="1"/>
          </p:nvPr>
        </p:nvSpPr>
        <p:spPr>
          <a:xfrm>
            <a:off x="3358361" y="100112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8" name="Picture Placeholder 8">
            <a:extLst>
              <a:ext uri="{FF2B5EF4-FFF2-40B4-BE49-F238E27FC236}">
                <a16:creationId xmlns:a16="http://schemas.microsoft.com/office/drawing/2014/main" id="{EFA11C0F-56FF-4A0F-8F11-21844F678FF4}"/>
              </a:ext>
            </a:extLst>
          </p:cNvPr>
          <p:cNvSpPr>
            <a:spLocks noGrp="1"/>
          </p:cNvSpPr>
          <p:nvPr>
            <p:ph type="pic" sz="quarter" idx="24" hasCustomPrompt="1"/>
          </p:nvPr>
        </p:nvSpPr>
        <p:spPr>
          <a:xfrm>
            <a:off x="2280540" y="14272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79" name="Picture Placeholder 8">
            <a:extLst>
              <a:ext uri="{FF2B5EF4-FFF2-40B4-BE49-F238E27FC236}">
                <a16:creationId xmlns:a16="http://schemas.microsoft.com/office/drawing/2014/main" id="{86428624-FE8E-4FFB-BEBC-710D184D24F5}"/>
              </a:ext>
            </a:extLst>
          </p:cNvPr>
          <p:cNvSpPr>
            <a:spLocks noGrp="1"/>
          </p:cNvSpPr>
          <p:nvPr>
            <p:ph type="pic" sz="quarter" idx="25" hasCustomPrompt="1"/>
          </p:nvPr>
        </p:nvSpPr>
        <p:spPr>
          <a:xfrm>
            <a:off x="1670214" y="24717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0" name="Picture Placeholder 8">
            <a:extLst>
              <a:ext uri="{FF2B5EF4-FFF2-40B4-BE49-F238E27FC236}">
                <a16:creationId xmlns:a16="http://schemas.microsoft.com/office/drawing/2014/main" id="{6DCD676A-85B1-4C4A-9C2B-74261B5607CF}"/>
              </a:ext>
            </a:extLst>
          </p:cNvPr>
          <p:cNvSpPr>
            <a:spLocks noGrp="1"/>
          </p:cNvSpPr>
          <p:nvPr>
            <p:ph type="pic" sz="quarter" idx="26" hasCustomPrompt="1"/>
          </p:nvPr>
        </p:nvSpPr>
        <p:spPr>
          <a:xfrm>
            <a:off x="1662585"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1" name="Picture Placeholder 8">
            <a:extLst>
              <a:ext uri="{FF2B5EF4-FFF2-40B4-BE49-F238E27FC236}">
                <a16:creationId xmlns:a16="http://schemas.microsoft.com/office/drawing/2014/main" id="{DA3808B3-8D43-47DE-A650-F878D4474F92}"/>
              </a:ext>
            </a:extLst>
          </p:cNvPr>
          <p:cNvSpPr>
            <a:spLocks noGrp="1"/>
          </p:cNvSpPr>
          <p:nvPr>
            <p:ph type="pic" sz="quarter" idx="27" hasCustomPrompt="1"/>
          </p:nvPr>
        </p:nvSpPr>
        <p:spPr>
          <a:xfrm>
            <a:off x="2323811" y="4550710"/>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2" name="Picture Placeholder 8">
            <a:extLst>
              <a:ext uri="{FF2B5EF4-FFF2-40B4-BE49-F238E27FC236}">
                <a16:creationId xmlns:a16="http://schemas.microsoft.com/office/drawing/2014/main" id="{59B91156-8CA0-4400-9D36-F89FDB765184}"/>
              </a:ext>
            </a:extLst>
          </p:cNvPr>
          <p:cNvSpPr>
            <a:spLocks noGrp="1"/>
          </p:cNvSpPr>
          <p:nvPr>
            <p:ph type="pic" sz="quarter" idx="28" hasCustomPrompt="1"/>
          </p:nvPr>
        </p:nvSpPr>
        <p:spPr>
          <a:xfrm>
            <a:off x="3446475" y="494355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3" name="Picture Placeholder 8">
            <a:extLst>
              <a:ext uri="{FF2B5EF4-FFF2-40B4-BE49-F238E27FC236}">
                <a16:creationId xmlns:a16="http://schemas.microsoft.com/office/drawing/2014/main" id="{D71CAAF9-AEC2-4F1D-8EAA-1D42436837F1}"/>
              </a:ext>
            </a:extLst>
          </p:cNvPr>
          <p:cNvSpPr>
            <a:spLocks noGrp="1"/>
          </p:cNvSpPr>
          <p:nvPr>
            <p:ph type="pic" sz="quarter" idx="29" hasCustomPrompt="1"/>
          </p:nvPr>
        </p:nvSpPr>
        <p:spPr>
          <a:xfrm>
            <a:off x="4545060"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4" name="Picture Placeholder 8">
            <a:extLst>
              <a:ext uri="{FF2B5EF4-FFF2-40B4-BE49-F238E27FC236}">
                <a16:creationId xmlns:a16="http://schemas.microsoft.com/office/drawing/2014/main" id="{BD60C6E4-36A9-487E-AD74-F1D75BE2EED1}"/>
              </a:ext>
            </a:extLst>
          </p:cNvPr>
          <p:cNvSpPr>
            <a:spLocks noGrp="1"/>
          </p:cNvSpPr>
          <p:nvPr>
            <p:ph type="pic" sz="quarter" idx="30" hasCustomPrompt="1"/>
          </p:nvPr>
        </p:nvSpPr>
        <p:spPr>
          <a:xfrm>
            <a:off x="4023218" y="374380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5" name="Picture Placeholder 8">
            <a:extLst>
              <a:ext uri="{FF2B5EF4-FFF2-40B4-BE49-F238E27FC236}">
                <a16:creationId xmlns:a16="http://schemas.microsoft.com/office/drawing/2014/main" id="{6316BD0B-6DC2-4B48-A06A-5F7A0F89FB1A}"/>
              </a:ext>
            </a:extLst>
          </p:cNvPr>
          <p:cNvSpPr>
            <a:spLocks noGrp="1"/>
          </p:cNvSpPr>
          <p:nvPr>
            <p:ph type="pic" sz="quarter" idx="31" hasCustomPrompt="1"/>
          </p:nvPr>
        </p:nvSpPr>
        <p:spPr>
          <a:xfrm>
            <a:off x="2917636" y="355829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6" name="Picture Placeholder 8">
            <a:extLst>
              <a:ext uri="{FF2B5EF4-FFF2-40B4-BE49-F238E27FC236}">
                <a16:creationId xmlns:a16="http://schemas.microsoft.com/office/drawing/2014/main" id="{D4A16BB5-AD46-495C-8BC7-BEBEEA77BC3E}"/>
              </a:ext>
            </a:extLst>
          </p:cNvPr>
          <p:cNvSpPr>
            <a:spLocks noGrp="1"/>
          </p:cNvSpPr>
          <p:nvPr>
            <p:ph type="pic" sz="quarter" idx="32" hasCustomPrompt="1"/>
          </p:nvPr>
        </p:nvSpPr>
        <p:spPr>
          <a:xfrm>
            <a:off x="2917636" y="2420237"/>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187" name="Picture Placeholder 8">
            <a:extLst>
              <a:ext uri="{FF2B5EF4-FFF2-40B4-BE49-F238E27FC236}">
                <a16:creationId xmlns:a16="http://schemas.microsoft.com/office/drawing/2014/main" id="{90F84B1B-5EF2-4C93-92C0-606B080E4019}"/>
              </a:ext>
            </a:extLst>
          </p:cNvPr>
          <p:cNvSpPr>
            <a:spLocks noGrp="1"/>
          </p:cNvSpPr>
          <p:nvPr>
            <p:ph type="pic" sz="quarter" idx="33" hasCustomPrompt="1"/>
          </p:nvPr>
        </p:nvSpPr>
        <p:spPr>
          <a:xfrm>
            <a:off x="4053495" y="220342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5" name="Picture Placeholder 8">
            <a:extLst>
              <a:ext uri="{FF2B5EF4-FFF2-40B4-BE49-F238E27FC236}">
                <a16:creationId xmlns:a16="http://schemas.microsoft.com/office/drawing/2014/main" id="{4A883598-40F9-4E10-B266-6957BBA82AB1}"/>
              </a:ext>
            </a:extLst>
          </p:cNvPr>
          <p:cNvSpPr>
            <a:spLocks noGrp="1"/>
          </p:cNvSpPr>
          <p:nvPr>
            <p:ph type="pic" sz="quarter" idx="34" hasCustomPrompt="1"/>
          </p:nvPr>
        </p:nvSpPr>
        <p:spPr>
          <a:xfrm>
            <a:off x="6649049" y="1204692"/>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6" name="Picture Placeholder 8">
            <a:extLst>
              <a:ext uri="{FF2B5EF4-FFF2-40B4-BE49-F238E27FC236}">
                <a16:creationId xmlns:a16="http://schemas.microsoft.com/office/drawing/2014/main" id="{3BF05BFD-F662-471D-B251-9D42B382632A}"/>
              </a:ext>
            </a:extLst>
          </p:cNvPr>
          <p:cNvSpPr>
            <a:spLocks noGrp="1"/>
          </p:cNvSpPr>
          <p:nvPr>
            <p:ph type="pic" sz="quarter" idx="35" hasCustomPrompt="1"/>
          </p:nvPr>
        </p:nvSpPr>
        <p:spPr>
          <a:xfrm>
            <a:off x="7792718" y="99966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7" name="Picture Placeholder 8">
            <a:extLst>
              <a:ext uri="{FF2B5EF4-FFF2-40B4-BE49-F238E27FC236}">
                <a16:creationId xmlns:a16="http://schemas.microsoft.com/office/drawing/2014/main" id="{6F9B5C56-8143-4C0D-8734-7081641B2B27}"/>
              </a:ext>
            </a:extLst>
          </p:cNvPr>
          <p:cNvSpPr>
            <a:spLocks noGrp="1"/>
          </p:cNvSpPr>
          <p:nvPr>
            <p:ph type="pic" sz="quarter" idx="36" hasCustomPrompt="1"/>
          </p:nvPr>
        </p:nvSpPr>
        <p:spPr>
          <a:xfrm>
            <a:off x="8903995" y="144217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8" name="Picture Placeholder 8">
            <a:extLst>
              <a:ext uri="{FF2B5EF4-FFF2-40B4-BE49-F238E27FC236}">
                <a16:creationId xmlns:a16="http://schemas.microsoft.com/office/drawing/2014/main" id="{6D9132E3-8A4D-4821-BEEC-6EBF339D65CB}"/>
              </a:ext>
            </a:extLst>
          </p:cNvPr>
          <p:cNvSpPr>
            <a:spLocks noGrp="1"/>
          </p:cNvSpPr>
          <p:nvPr>
            <p:ph type="pic" sz="quarter" idx="37" hasCustomPrompt="1"/>
          </p:nvPr>
        </p:nvSpPr>
        <p:spPr>
          <a:xfrm>
            <a:off x="9534045" y="2473656"/>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19" name="Picture Placeholder 8">
            <a:extLst>
              <a:ext uri="{FF2B5EF4-FFF2-40B4-BE49-F238E27FC236}">
                <a16:creationId xmlns:a16="http://schemas.microsoft.com/office/drawing/2014/main" id="{6A7F4C01-6C35-4582-B68D-802CC2592156}"/>
              </a:ext>
            </a:extLst>
          </p:cNvPr>
          <p:cNvSpPr>
            <a:spLocks noGrp="1"/>
          </p:cNvSpPr>
          <p:nvPr>
            <p:ph type="pic" sz="quarter" idx="38" hasCustomPrompt="1"/>
          </p:nvPr>
        </p:nvSpPr>
        <p:spPr>
          <a:xfrm>
            <a:off x="9563300" y="35755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0" name="Picture Placeholder 8">
            <a:extLst>
              <a:ext uri="{FF2B5EF4-FFF2-40B4-BE49-F238E27FC236}">
                <a16:creationId xmlns:a16="http://schemas.microsoft.com/office/drawing/2014/main" id="{9BC0C66E-8EFB-451F-B3F1-C17E8E7DBD29}"/>
              </a:ext>
            </a:extLst>
          </p:cNvPr>
          <p:cNvSpPr>
            <a:spLocks noGrp="1"/>
          </p:cNvSpPr>
          <p:nvPr>
            <p:ph type="pic" sz="quarter" idx="39" hasCustomPrompt="1"/>
          </p:nvPr>
        </p:nvSpPr>
        <p:spPr>
          <a:xfrm>
            <a:off x="8884217" y="457088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1" name="Picture Placeholder 8">
            <a:extLst>
              <a:ext uri="{FF2B5EF4-FFF2-40B4-BE49-F238E27FC236}">
                <a16:creationId xmlns:a16="http://schemas.microsoft.com/office/drawing/2014/main" id="{5BC5CBF4-87EE-43BE-B645-C7BAA2938F9A}"/>
              </a:ext>
            </a:extLst>
          </p:cNvPr>
          <p:cNvSpPr>
            <a:spLocks noGrp="1"/>
          </p:cNvSpPr>
          <p:nvPr>
            <p:ph type="pic" sz="quarter" idx="40" hasCustomPrompt="1"/>
          </p:nvPr>
        </p:nvSpPr>
        <p:spPr>
          <a:xfrm>
            <a:off x="7761603" y="496733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2" name="Picture Placeholder 8">
            <a:extLst>
              <a:ext uri="{FF2B5EF4-FFF2-40B4-BE49-F238E27FC236}">
                <a16:creationId xmlns:a16="http://schemas.microsoft.com/office/drawing/2014/main" id="{8AEE33F3-F875-46C8-B436-85AF77B6F03F}"/>
              </a:ext>
            </a:extLst>
          </p:cNvPr>
          <p:cNvSpPr>
            <a:spLocks noGrp="1"/>
          </p:cNvSpPr>
          <p:nvPr>
            <p:ph type="pic" sz="quarter" idx="41" hasCustomPrompt="1"/>
          </p:nvPr>
        </p:nvSpPr>
        <p:spPr>
          <a:xfrm>
            <a:off x="6662022" y="4755793"/>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3" name="Picture Placeholder 8">
            <a:extLst>
              <a:ext uri="{FF2B5EF4-FFF2-40B4-BE49-F238E27FC236}">
                <a16:creationId xmlns:a16="http://schemas.microsoft.com/office/drawing/2014/main" id="{4551C2B7-736E-4290-AD09-3979B00AEA5C}"/>
              </a:ext>
            </a:extLst>
          </p:cNvPr>
          <p:cNvSpPr>
            <a:spLocks noGrp="1"/>
          </p:cNvSpPr>
          <p:nvPr>
            <p:ph type="pic" sz="quarter" idx="42" hasCustomPrompt="1"/>
          </p:nvPr>
        </p:nvSpPr>
        <p:spPr>
          <a:xfrm>
            <a:off x="7174699" y="3714679"/>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4" name="Picture Placeholder 8">
            <a:extLst>
              <a:ext uri="{FF2B5EF4-FFF2-40B4-BE49-F238E27FC236}">
                <a16:creationId xmlns:a16="http://schemas.microsoft.com/office/drawing/2014/main" id="{470B5DCB-3499-4690-B98F-908E563759CB}"/>
              </a:ext>
            </a:extLst>
          </p:cNvPr>
          <p:cNvSpPr>
            <a:spLocks noGrp="1"/>
          </p:cNvSpPr>
          <p:nvPr>
            <p:ph type="pic" sz="quarter" idx="43" hasCustomPrompt="1"/>
          </p:nvPr>
        </p:nvSpPr>
        <p:spPr>
          <a:xfrm>
            <a:off x="8297296" y="3554288"/>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5" name="Picture Placeholder 8">
            <a:extLst>
              <a:ext uri="{FF2B5EF4-FFF2-40B4-BE49-F238E27FC236}">
                <a16:creationId xmlns:a16="http://schemas.microsoft.com/office/drawing/2014/main" id="{B7492971-0553-4F18-B156-2309E601A307}"/>
              </a:ext>
            </a:extLst>
          </p:cNvPr>
          <p:cNvSpPr>
            <a:spLocks noGrp="1"/>
          </p:cNvSpPr>
          <p:nvPr>
            <p:ph type="pic" sz="quarter" idx="44" hasCustomPrompt="1"/>
          </p:nvPr>
        </p:nvSpPr>
        <p:spPr>
          <a:xfrm>
            <a:off x="8297302" y="2455861"/>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226" name="Picture Placeholder 8">
            <a:extLst>
              <a:ext uri="{FF2B5EF4-FFF2-40B4-BE49-F238E27FC236}">
                <a16:creationId xmlns:a16="http://schemas.microsoft.com/office/drawing/2014/main" id="{65DCAFA3-E66E-41D0-B9F9-14845E8E7E67}"/>
              </a:ext>
            </a:extLst>
          </p:cNvPr>
          <p:cNvSpPr>
            <a:spLocks noGrp="1"/>
          </p:cNvSpPr>
          <p:nvPr>
            <p:ph type="pic" sz="quarter" idx="45" hasCustomPrompt="1"/>
          </p:nvPr>
        </p:nvSpPr>
        <p:spPr>
          <a:xfrm>
            <a:off x="7153405" y="2226725"/>
            <a:ext cx="957208" cy="957208"/>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2791907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ganization Chart 6">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044D5865-E328-4EBA-A882-4D6E9AF95340}"/>
              </a:ext>
            </a:extLst>
          </p:cNvPr>
          <p:cNvSpPr>
            <a:spLocks noGrp="1"/>
          </p:cNvSpPr>
          <p:nvPr>
            <p:ph type="pic" sz="quarter" idx="16" hasCustomPrompt="1"/>
          </p:nvPr>
        </p:nvSpPr>
        <p:spPr>
          <a:xfrm>
            <a:off x="5181600" y="2286964"/>
            <a:ext cx="1828800" cy="182880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4" name="Picture Placeholder 8">
            <a:extLst>
              <a:ext uri="{FF2B5EF4-FFF2-40B4-BE49-F238E27FC236}">
                <a16:creationId xmlns:a16="http://schemas.microsoft.com/office/drawing/2014/main" id="{E8C130C9-0D03-4956-B952-6B7AE1EBB75B}"/>
              </a:ext>
            </a:extLst>
          </p:cNvPr>
          <p:cNvSpPr>
            <a:spLocks noGrp="1"/>
          </p:cNvSpPr>
          <p:nvPr>
            <p:ph type="pic" sz="quarter" idx="17" hasCustomPrompt="1"/>
          </p:nvPr>
        </p:nvSpPr>
        <p:spPr>
          <a:xfrm>
            <a:off x="7718198"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
        <p:nvSpPr>
          <p:cNvPr id="35" name="Picture Placeholder 8">
            <a:extLst>
              <a:ext uri="{FF2B5EF4-FFF2-40B4-BE49-F238E27FC236}">
                <a16:creationId xmlns:a16="http://schemas.microsoft.com/office/drawing/2014/main" id="{41D987BD-6224-4583-9A01-262F00509256}"/>
              </a:ext>
            </a:extLst>
          </p:cNvPr>
          <p:cNvSpPr>
            <a:spLocks noGrp="1"/>
          </p:cNvSpPr>
          <p:nvPr>
            <p:ph type="pic" sz="quarter" idx="18" hasCustomPrompt="1"/>
          </p:nvPr>
        </p:nvSpPr>
        <p:spPr>
          <a:xfrm>
            <a:off x="3185970" y="2561284"/>
            <a:ext cx="1280160" cy="1280160"/>
          </a:xfrm>
          <a:custGeom>
            <a:avLst/>
            <a:gdLst>
              <a:gd name="connsiteX0" fmla="*/ 1159555 w 2319110"/>
              <a:gd name="connsiteY0" fmla="*/ 0 h 2319110"/>
              <a:gd name="connsiteX1" fmla="*/ 2319110 w 2319110"/>
              <a:gd name="connsiteY1" fmla="*/ 1159555 h 2319110"/>
              <a:gd name="connsiteX2" fmla="*/ 1159555 w 2319110"/>
              <a:gd name="connsiteY2" fmla="*/ 2319110 h 2319110"/>
              <a:gd name="connsiteX3" fmla="*/ 0 w 2319110"/>
              <a:gd name="connsiteY3" fmla="*/ 1159555 h 2319110"/>
              <a:gd name="connsiteX4" fmla="*/ 1159555 w 2319110"/>
              <a:gd name="connsiteY4" fmla="*/ 0 h 23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10" h="2319110">
                <a:moveTo>
                  <a:pt x="1159555" y="0"/>
                </a:moveTo>
                <a:cubicBezTo>
                  <a:pt x="1799960" y="0"/>
                  <a:pt x="2319110" y="519150"/>
                  <a:pt x="2319110" y="1159555"/>
                </a:cubicBezTo>
                <a:cubicBezTo>
                  <a:pt x="2319110" y="1799960"/>
                  <a:pt x="1799960" y="2319110"/>
                  <a:pt x="1159555" y="2319110"/>
                </a:cubicBezTo>
                <a:cubicBezTo>
                  <a:pt x="519150" y="2319110"/>
                  <a:pt x="0" y="1799960"/>
                  <a:pt x="0" y="1159555"/>
                </a:cubicBezTo>
                <a:cubicBezTo>
                  <a:pt x="0" y="519150"/>
                  <a:pt x="519150" y="0"/>
                  <a:pt x="1159555" y="0"/>
                </a:cubicBezTo>
                <a:close/>
              </a:path>
            </a:pathLst>
          </a:custGeom>
          <a:pattFill prst="wdDnDiag">
            <a:fgClr>
              <a:schemeClr val="tx1">
                <a:lumMod val="25000"/>
                <a:lumOff val="75000"/>
              </a:schemeClr>
            </a:fgClr>
            <a:bgClr>
              <a:schemeClr val="bg1"/>
            </a:bgClr>
          </a:pattFill>
          <a:ln w="63500">
            <a:noFill/>
          </a:ln>
          <a:effectLst/>
        </p:spPr>
        <p:txBody>
          <a:bodyPr wrap="square" anchor="ctr">
            <a:noAutofit/>
          </a:bodyPr>
          <a:lstStyle>
            <a:lvl1pPr marL="0" indent="0" algn="ctr">
              <a:buNone/>
              <a:defRPr sz="1800">
                <a:solidFill>
                  <a:schemeClr val="tx1"/>
                </a:solidFill>
              </a:defRPr>
            </a:lvl1pPr>
          </a:lstStyle>
          <a:p>
            <a:r>
              <a:rPr lang="en-MY" dirty="0"/>
              <a:t>Image</a:t>
            </a:r>
          </a:p>
        </p:txBody>
      </p:sp>
    </p:spTree>
    <p:extLst>
      <p:ext uri="{BB962C8B-B14F-4D97-AF65-F5344CB8AC3E}">
        <p14:creationId xmlns:p14="http://schemas.microsoft.com/office/powerpoint/2010/main" val="343456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age with Image 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6096000" y="0"/>
            <a:ext cx="6095999"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1909180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ganization Chart 7">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69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s with text">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35928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with text 2">
    <p:spTree>
      <p:nvGrpSpPr>
        <p:cNvPr id="1" name=""/>
        <p:cNvGrpSpPr/>
        <p:nvPr/>
      </p:nvGrpSpPr>
      <p:grpSpPr>
        <a:xfrm>
          <a:off x="0" y="0"/>
          <a:ext cx="0" cy="0"/>
          <a:chOff x="0" y="0"/>
          <a:chExt cx="0" cy="0"/>
        </a:xfrm>
      </p:grpSpPr>
      <p:sp>
        <p:nvSpPr>
          <p:cNvPr id="18" name="Picture Placeholder 8">
            <a:extLst>
              <a:ext uri="{FF2B5EF4-FFF2-40B4-BE49-F238E27FC236}">
                <a16:creationId xmlns:a16="http://schemas.microsoft.com/office/drawing/2014/main" id="{6B399F20-7C1F-46F7-984A-DA150D319A0E}"/>
              </a:ext>
            </a:extLst>
          </p:cNvPr>
          <p:cNvSpPr>
            <a:spLocks noGrp="1"/>
          </p:cNvSpPr>
          <p:nvPr>
            <p:ph type="pic" sz="quarter" idx="10" hasCustomPrompt="1"/>
          </p:nvPr>
        </p:nvSpPr>
        <p:spPr>
          <a:xfrm>
            <a:off x="608407"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8">
            <a:extLst>
              <a:ext uri="{FF2B5EF4-FFF2-40B4-BE49-F238E27FC236}">
                <a16:creationId xmlns:a16="http://schemas.microsoft.com/office/drawing/2014/main" id="{D4DC8B00-8E7D-4B36-B790-44162359D93D}"/>
              </a:ext>
            </a:extLst>
          </p:cNvPr>
          <p:cNvSpPr>
            <a:spLocks noGrp="1"/>
          </p:cNvSpPr>
          <p:nvPr>
            <p:ph type="pic" sz="quarter" idx="11" hasCustomPrompt="1"/>
          </p:nvPr>
        </p:nvSpPr>
        <p:spPr>
          <a:xfrm>
            <a:off x="4267200" y="345967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0" name="Picture Placeholder 8">
            <a:extLst>
              <a:ext uri="{FF2B5EF4-FFF2-40B4-BE49-F238E27FC236}">
                <a16:creationId xmlns:a16="http://schemas.microsoft.com/office/drawing/2014/main" id="{C5C828A6-2BC3-4A33-895E-282CE088EC74}"/>
              </a:ext>
            </a:extLst>
          </p:cNvPr>
          <p:cNvSpPr>
            <a:spLocks noGrp="1"/>
          </p:cNvSpPr>
          <p:nvPr>
            <p:ph type="pic" sz="quarter" idx="12" hasCustomPrompt="1"/>
          </p:nvPr>
        </p:nvSpPr>
        <p:spPr>
          <a:xfrm>
            <a:off x="7925993" y="625031"/>
            <a:ext cx="3657600" cy="283464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81289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4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ADD8A4-B769-4D8A-9278-A71EC01C4C87}"/>
              </a:ext>
            </a:extLst>
          </p:cNvPr>
          <p:cNvSpPr>
            <a:spLocks noGrp="1"/>
          </p:cNvSpPr>
          <p:nvPr>
            <p:ph type="pic" sz="quarter" idx="10" hasCustomPrompt="1"/>
          </p:nvPr>
        </p:nvSpPr>
        <p:spPr>
          <a:xfrm>
            <a:off x="0"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Tree>
    <p:extLst>
      <p:ext uri="{BB962C8B-B14F-4D97-AF65-F5344CB8AC3E}">
        <p14:creationId xmlns:p14="http://schemas.microsoft.com/office/powerpoint/2010/main" val="2144159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04E63CE1-9C33-4246-BBF7-5AB1147C2188}"/>
              </a:ext>
            </a:extLst>
          </p:cNvPr>
          <p:cNvSpPr>
            <a:spLocks noGrp="1"/>
          </p:cNvSpPr>
          <p:nvPr>
            <p:ph type="pic" sz="quarter" idx="10" hasCustomPrompt="1"/>
          </p:nvPr>
        </p:nvSpPr>
        <p:spPr>
          <a:xfrm>
            <a:off x="3054096"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Tree>
    <p:extLst>
      <p:ext uri="{BB962C8B-B14F-4D97-AF65-F5344CB8AC3E}">
        <p14:creationId xmlns:p14="http://schemas.microsoft.com/office/powerpoint/2010/main" val="45614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769D50F-9678-42EA-A10A-87EDA49577C7}"/>
              </a:ext>
            </a:extLst>
          </p:cNvPr>
          <p:cNvSpPr>
            <a:spLocks noGrp="1"/>
          </p:cNvSpPr>
          <p:nvPr>
            <p:ph type="pic" sz="quarter" idx="10" hasCustomPrompt="1"/>
          </p:nvPr>
        </p:nvSpPr>
        <p:spPr>
          <a:xfrm>
            <a:off x="6108192"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Tree>
    <p:extLst>
      <p:ext uri="{BB962C8B-B14F-4D97-AF65-F5344CB8AC3E}">
        <p14:creationId xmlns:p14="http://schemas.microsoft.com/office/powerpoint/2010/main" val="2755971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4 image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B6F21E6F-DBA5-44F3-B07B-220A96805C8B}"/>
              </a:ext>
            </a:extLst>
          </p:cNvPr>
          <p:cNvSpPr>
            <a:spLocks noGrp="1"/>
          </p:cNvSpPr>
          <p:nvPr>
            <p:ph type="pic" sz="quarter" idx="10" hasCustomPrompt="1"/>
          </p:nvPr>
        </p:nvSpPr>
        <p:spPr>
          <a:xfrm>
            <a:off x="9162288" y="0"/>
            <a:ext cx="3054096"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6948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 1">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6120384"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1" y="2286000"/>
            <a:ext cx="6120385"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6120384"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50499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 2">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4E795CB-3F02-4EFB-9CF7-D0B14483C2D0}"/>
              </a:ext>
            </a:extLst>
          </p:cNvPr>
          <p:cNvSpPr>
            <a:spLocks noGrp="1"/>
          </p:cNvSpPr>
          <p:nvPr>
            <p:ph type="pic" sz="quarter" idx="10" hasCustomPrompt="1"/>
          </p:nvPr>
        </p:nvSpPr>
        <p:spPr>
          <a:xfrm>
            <a:off x="0" y="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1" name="Picture Placeholder 8">
            <a:extLst>
              <a:ext uri="{FF2B5EF4-FFF2-40B4-BE49-F238E27FC236}">
                <a16:creationId xmlns:a16="http://schemas.microsoft.com/office/drawing/2014/main" id="{60AAFA2F-71C9-400C-8723-C36AC4DF6AF5}"/>
              </a:ext>
            </a:extLst>
          </p:cNvPr>
          <p:cNvSpPr>
            <a:spLocks noGrp="1"/>
          </p:cNvSpPr>
          <p:nvPr>
            <p:ph type="pic" sz="quarter" idx="11" hasCustomPrompt="1"/>
          </p:nvPr>
        </p:nvSpPr>
        <p:spPr>
          <a:xfrm>
            <a:off x="6096000" y="2286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8">
            <a:extLst>
              <a:ext uri="{FF2B5EF4-FFF2-40B4-BE49-F238E27FC236}">
                <a16:creationId xmlns:a16="http://schemas.microsoft.com/office/drawing/2014/main" id="{38A557DE-D5DD-4FA4-B87C-8A5DDFF73DDA}"/>
              </a:ext>
            </a:extLst>
          </p:cNvPr>
          <p:cNvSpPr>
            <a:spLocks noGrp="1"/>
          </p:cNvSpPr>
          <p:nvPr>
            <p:ph type="pic" sz="quarter" idx="12" hasCustomPrompt="1"/>
          </p:nvPr>
        </p:nvSpPr>
        <p:spPr>
          <a:xfrm>
            <a:off x="0" y="4572000"/>
            <a:ext cx="6096000" cy="2286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716369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12">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A07FE811-3899-4933-8BDA-247CEB65A534}"/>
              </a:ext>
            </a:extLst>
          </p:cNvPr>
          <p:cNvSpPr>
            <a:spLocks noGrp="1"/>
          </p:cNvSpPr>
          <p:nvPr>
            <p:ph type="pic" sz="quarter" idx="10" hasCustomPrompt="1"/>
          </p:nvPr>
        </p:nvSpPr>
        <p:spPr>
          <a:xfrm>
            <a:off x="92597"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7" name="Picture Placeholder 8">
            <a:extLst>
              <a:ext uri="{FF2B5EF4-FFF2-40B4-BE49-F238E27FC236}">
                <a16:creationId xmlns:a16="http://schemas.microsoft.com/office/drawing/2014/main" id="{82D90691-24DF-4E32-9FDC-47A7AEF3AAD0}"/>
              </a:ext>
            </a:extLst>
          </p:cNvPr>
          <p:cNvSpPr>
            <a:spLocks noGrp="1"/>
          </p:cNvSpPr>
          <p:nvPr>
            <p:ph type="pic" sz="quarter" idx="12" hasCustomPrompt="1"/>
          </p:nvPr>
        </p:nvSpPr>
        <p:spPr>
          <a:xfrm>
            <a:off x="4928751"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8" name="Picture Placeholder 8">
            <a:extLst>
              <a:ext uri="{FF2B5EF4-FFF2-40B4-BE49-F238E27FC236}">
                <a16:creationId xmlns:a16="http://schemas.microsoft.com/office/drawing/2014/main" id="{A75AF2CC-BD8C-4192-B345-D290DFBC1431}"/>
              </a:ext>
            </a:extLst>
          </p:cNvPr>
          <p:cNvSpPr>
            <a:spLocks noGrp="1"/>
          </p:cNvSpPr>
          <p:nvPr>
            <p:ph type="pic" sz="quarter" idx="13" hasCustomPrompt="1"/>
          </p:nvPr>
        </p:nvSpPr>
        <p:spPr>
          <a:xfrm>
            <a:off x="7346828"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39" name="Picture Placeholder 8">
            <a:extLst>
              <a:ext uri="{FF2B5EF4-FFF2-40B4-BE49-F238E27FC236}">
                <a16:creationId xmlns:a16="http://schemas.microsoft.com/office/drawing/2014/main" id="{77847559-78FC-40D0-8B35-1D5B2FF75B18}"/>
              </a:ext>
            </a:extLst>
          </p:cNvPr>
          <p:cNvSpPr>
            <a:spLocks noGrp="1"/>
          </p:cNvSpPr>
          <p:nvPr>
            <p:ph type="pic" sz="quarter" idx="14" hasCustomPrompt="1"/>
          </p:nvPr>
        </p:nvSpPr>
        <p:spPr>
          <a:xfrm>
            <a:off x="9764905" y="105913"/>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0" name="Picture Placeholder 8">
            <a:extLst>
              <a:ext uri="{FF2B5EF4-FFF2-40B4-BE49-F238E27FC236}">
                <a16:creationId xmlns:a16="http://schemas.microsoft.com/office/drawing/2014/main" id="{E22E7396-7BA7-4BB0-B445-4F1DFCA150D5}"/>
              </a:ext>
            </a:extLst>
          </p:cNvPr>
          <p:cNvSpPr>
            <a:spLocks noGrp="1"/>
          </p:cNvSpPr>
          <p:nvPr>
            <p:ph type="pic" sz="quarter" idx="15" hasCustomPrompt="1"/>
          </p:nvPr>
        </p:nvSpPr>
        <p:spPr>
          <a:xfrm>
            <a:off x="92597"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1" name="Picture Placeholder 8">
            <a:extLst>
              <a:ext uri="{FF2B5EF4-FFF2-40B4-BE49-F238E27FC236}">
                <a16:creationId xmlns:a16="http://schemas.microsoft.com/office/drawing/2014/main" id="{1D0C9FFC-2493-4D2B-8980-624D63B91B83}"/>
              </a:ext>
            </a:extLst>
          </p:cNvPr>
          <p:cNvSpPr>
            <a:spLocks noGrp="1"/>
          </p:cNvSpPr>
          <p:nvPr>
            <p:ph type="pic" sz="quarter" idx="16" hasCustomPrompt="1"/>
          </p:nvPr>
        </p:nvSpPr>
        <p:spPr>
          <a:xfrm>
            <a:off x="2510674"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3" name="Picture Placeholder 8">
            <a:extLst>
              <a:ext uri="{FF2B5EF4-FFF2-40B4-BE49-F238E27FC236}">
                <a16:creationId xmlns:a16="http://schemas.microsoft.com/office/drawing/2014/main" id="{BB272A9B-F15E-4387-A5C7-3165E3F18B28}"/>
              </a:ext>
            </a:extLst>
          </p:cNvPr>
          <p:cNvSpPr>
            <a:spLocks noGrp="1"/>
          </p:cNvSpPr>
          <p:nvPr>
            <p:ph type="pic" sz="quarter" idx="18" hasCustomPrompt="1"/>
          </p:nvPr>
        </p:nvSpPr>
        <p:spPr>
          <a:xfrm>
            <a:off x="7346828"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4" name="Picture Placeholder 8">
            <a:extLst>
              <a:ext uri="{FF2B5EF4-FFF2-40B4-BE49-F238E27FC236}">
                <a16:creationId xmlns:a16="http://schemas.microsoft.com/office/drawing/2014/main" id="{20F8B96F-AA47-4A79-BE24-11BAB9B30436}"/>
              </a:ext>
            </a:extLst>
          </p:cNvPr>
          <p:cNvSpPr>
            <a:spLocks noGrp="1"/>
          </p:cNvSpPr>
          <p:nvPr>
            <p:ph type="pic" sz="quarter" idx="19" hasCustomPrompt="1"/>
          </p:nvPr>
        </p:nvSpPr>
        <p:spPr>
          <a:xfrm>
            <a:off x="9764905" y="2359152"/>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5" name="Picture Placeholder 8">
            <a:extLst>
              <a:ext uri="{FF2B5EF4-FFF2-40B4-BE49-F238E27FC236}">
                <a16:creationId xmlns:a16="http://schemas.microsoft.com/office/drawing/2014/main" id="{221C2B63-0D84-4402-8E47-CDBB431CF83F}"/>
              </a:ext>
            </a:extLst>
          </p:cNvPr>
          <p:cNvSpPr>
            <a:spLocks noGrp="1"/>
          </p:cNvSpPr>
          <p:nvPr>
            <p:ph type="pic" sz="quarter" idx="20" hasCustomPrompt="1"/>
          </p:nvPr>
        </p:nvSpPr>
        <p:spPr>
          <a:xfrm>
            <a:off x="92597"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6" name="Picture Placeholder 8">
            <a:extLst>
              <a:ext uri="{FF2B5EF4-FFF2-40B4-BE49-F238E27FC236}">
                <a16:creationId xmlns:a16="http://schemas.microsoft.com/office/drawing/2014/main" id="{0904C7AF-1D52-43D4-AA91-6517173892BF}"/>
              </a:ext>
            </a:extLst>
          </p:cNvPr>
          <p:cNvSpPr>
            <a:spLocks noGrp="1"/>
          </p:cNvSpPr>
          <p:nvPr>
            <p:ph type="pic" sz="quarter" idx="21" hasCustomPrompt="1"/>
          </p:nvPr>
        </p:nvSpPr>
        <p:spPr>
          <a:xfrm>
            <a:off x="2510674"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7" name="Picture Placeholder 8">
            <a:extLst>
              <a:ext uri="{FF2B5EF4-FFF2-40B4-BE49-F238E27FC236}">
                <a16:creationId xmlns:a16="http://schemas.microsoft.com/office/drawing/2014/main" id="{17C69FF0-197B-4869-85CD-B16E044D58BC}"/>
              </a:ext>
            </a:extLst>
          </p:cNvPr>
          <p:cNvSpPr>
            <a:spLocks noGrp="1"/>
          </p:cNvSpPr>
          <p:nvPr>
            <p:ph type="pic" sz="quarter" idx="22" hasCustomPrompt="1"/>
          </p:nvPr>
        </p:nvSpPr>
        <p:spPr>
          <a:xfrm>
            <a:off x="4928751"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
        <p:nvSpPr>
          <p:cNvPr id="49" name="Picture Placeholder 8">
            <a:extLst>
              <a:ext uri="{FF2B5EF4-FFF2-40B4-BE49-F238E27FC236}">
                <a16:creationId xmlns:a16="http://schemas.microsoft.com/office/drawing/2014/main" id="{A9A2E652-BE71-48F6-ACE3-B6F152A0C265}"/>
              </a:ext>
            </a:extLst>
          </p:cNvPr>
          <p:cNvSpPr>
            <a:spLocks noGrp="1"/>
          </p:cNvSpPr>
          <p:nvPr>
            <p:ph type="pic" sz="quarter" idx="24" hasCustomPrompt="1"/>
          </p:nvPr>
        </p:nvSpPr>
        <p:spPr>
          <a:xfrm>
            <a:off x="9764905" y="4612391"/>
            <a:ext cx="2295144" cy="2139696"/>
          </a:xfrm>
          <a:prstGeom prst="rect">
            <a:avLst/>
          </a:prstGeom>
          <a:pattFill prst="wdDnDiag">
            <a:fgClr>
              <a:schemeClr val="tx1">
                <a:lumMod val="25000"/>
                <a:lumOff val="75000"/>
              </a:schemeClr>
            </a:fgClr>
            <a:bgClr>
              <a:schemeClr val="bg1"/>
            </a:bgClr>
          </a:pattFill>
          <a:ln>
            <a:noFill/>
          </a:ln>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93135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age with Image 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4F4CA74-FF97-442F-BAA1-F965D0122B0D}"/>
              </a:ext>
            </a:extLst>
          </p:cNvPr>
          <p:cNvSpPr>
            <a:spLocks noGrp="1"/>
          </p:cNvSpPr>
          <p:nvPr>
            <p:ph type="pic" sz="quarter" idx="11" hasCustomPrompt="1"/>
          </p:nvPr>
        </p:nvSpPr>
        <p:spPr>
          <a:xfrm>
            <a:off x="1066800" y="1280160"/>
            <a:ext cx="10080000" cy="4339140"/>
          </a:xfrm>
          <a:prstGeom prst="roundRect">
            <a:avLst>
              <a:gd name="adj" fmla="val 4256"/>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802320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show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4172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222248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2334227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49255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3367228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show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1010412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4615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223707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3346717"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057605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Slideshow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21277845"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10127566"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22713"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2254272"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907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lideshow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2B9569-A117-474D-B0B5-E54FA4A8A5E2}"/>
              </a:ext>
            </a:extLst>
          </p:cNvPr>
          <p:cNvSpPr>
            <a:spLocks noGrp="1"/>
          </p:cNvSpPr>
          <p:nvPr>
            <p:ph type="pic" sz="quarter" idx="10" hasCustomPrompt="1"/>
          </p:nvPr>
        </p:nvSpPr>
        <p:spPr>
          <a:xfrm>
            <a:off x="-32425069"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1</a:t>
            </a:r>
          </a:p>
        </p:txBody>
      </p:sp>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4" name="Picture Placeholder 4">
            <a:extLst>
              <a:ext uri="{FF2B5EF4-FFF2-40B4-BE49-F238E27FC236}">
                <a16:creationId xmlns:a16="http://schemas.microsoft.com/office/drawing/2014/main" id="{A2067C6C-2076-4AD2-A525-049E26929611}"/>
              </a:ext>
            </a:extLst>
          </p:cNvPr>
          <p:cNvSpPr>
            <a:spLocks noGrp="1"/>
          </p:cNvSpPr>
          <p:nvPr>
            <p:ph type="pic" sz="quarter" idx="11" hasCustomPrompt="1"/>
          </p:nvPr>
        </p:nvSpPr>
        <p:spPr>
          <a:xfrm>
            <a:off x="-21274790"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2</a:t>
            </a:r>
          </a:p>
        </p:txBody>
      </p:sp>
      <p:sp>
        <p:nvSpPr>
          <p:cNvPr id="16" name="Picture Placeholder 4">
            <a:extLst>
              <a:ext uri="{FF2B5EF4-FFF2-40B4-BE49-F238E27FC236}">
                <a16:creationId xmlns:a16="http://schemas.microsoft.com/office/drawing/2014/main" id="{2B707FA2-AD19-454E-8ACA-EF536892BC8C}"/>
              </a:ext>
            </a:extLst>
          </p:cNvPr>
          <p:cNvSpPr>
            <a:spLocks noGrp="1"/>
          </p:cNvSpPr>
          <p:nvPr>
            <p:ph type="pic" sz="quarter" idx="12" hasCustomPrompt="1"/>
          </p:nvPr>
        </p:nvSpPr>
        <p:spPr>
          <a:xfrm>
            <a:off x="-10124511"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3</a:t>
            </a:r>
          </a:p>
        </p:txBody>
      </p:sp>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025768" y="1557689"/>
            <a:ext cx="10104120" cy="406908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Image 4</a:t>
            </a:r>
          </a:p>
        </p:txBody>
      </p:sp>
    </p:spTree>
    <p:extLst>
      <p:ext uri="{BB962C8B-B14F-4D97-AF65-F5344CB8AC3E}">
        <p14:creationId xmlns:p14="http://schemas.microsoft.com/office/powerpoint/2010/main" val="279259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lideshow with Text">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22645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Slideshow with Text 2-01">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5984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23904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2418238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35974336"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047148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show with Text 2-02">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11178949"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6130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240495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24196901"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2170327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show with Text 2-03">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22985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111934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59848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123904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3248663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Slideshow with Text 2-04">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EB5E6BAD-358A-4A58-8757-291459B2B6B0}"/>
              </a:ext>
            </a:extLst>
          </p:cNvPr>
          <p:cNvSpPr>
            <a:spLocks noGrp="1"/>
          </p:cNvSpPr>
          <p:nvPr>
            <p:ph type="pic" sz="quarter" idx="13" hasCustomPrompt="1"/>
          </p:nvPr>
        </p:nvSpPr>
        <p:spPr>
          <a:xfrm>
            <a:off x="-347583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01</a:t>
            </a:r>
          </a:p>
        </p:txBody>
      </p:sp>
      <p:sp>
        <p:nvSpPr>
          <p:cNvPr id="3" name="Picture Placeholder 4">
            <a:extLst>
              <a:ext uri="{FF2B5EF4-FFF2-40B4-BE49-F238E27FC236}">
                <a16:creationId xmlns:a16="http://schemas.microsoft.com/office/drawing/2014/main" id="{3558AEBE-D212-48E4-8CE4-DAB66A297D56}"/>
              </a:ext>
            </a:extLst>
          </p:cNvPr>
          <p:cNvSpPr>
            <a:spLocks noGrp="1"/>
          </p:cNvSpPr>
          <p:nvPr>
            <p:ph type="pic" sz="quarter" idx="14" hasCustomPrompt="1"/>
          </p:nvPr>
        </p:nvSpPr>
        <p:spPr>
          <a:xfrm>
            <a:off x="-2296636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02</a:t>
            </a:r>
          </a:p>
        </p:txBody>
      </p:sp>
      <p:sp>
        <p:nvSpPr>
          <p:cNvPr id="4" name="Picture Placeholder 4">
            <a:extLst>
              <a:ext uri="{FF2B5EF4-FFF2-40B4-BE49-F238E27FC236}">
                <a16:creationId xmlns:a16="http://schemas.microsoft.com/office/drawing/2014/main" id="{81DCADFE-6503-42DF-9F50-4150B0B83417}"/>
              </a:ext>
            </a:extLst>
          </p:cNvPr>
          <p:cNvSpPr>
            <a:spLocks noGrp="1"/>
          </p:cNvSpPr>
          <p:nvPr>
            <p:ph type="pic" sz="quarter" idx="15" hasCustomPrompt="1"/>
          </p:nvPr>
        </p:nvSpPr>
        <p:spPr>
          <a:xfrm>
            <a:off x="-11174413"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03</a:t>
            </a:r>
          </a:p>
        </p:txBody>
      </p:sp>
      <p:sp>
        <p:nvSpPr>
          <p:cNvPr id="5" name="Picture Placeholder 4">
            <a:extLst>
              <a:ext uri="{FF2B5EF4-FFF2-40B4-BE49-F238E27FC236}">
                <a16:creationId xmlns:a16="http://schemas.microsoft.com/office/drawing/2014/main" id="{C4AD1A6E-2613-4813-BD66-196F8E1C871E}"/>
              </a:ext>
            </a:extLst>
          </p:cNvPr>
          <p:cNvSpPr>
            <a:spLocks noGrp="1"/>
          </p:cNvSpPr>
          <p:nvPr>
            <p:ph type="pic" sz="quarter" idx="16" hasCustomPrompt="1"/>
          </p:nvPr>
        </p:nvSpPr>
        <p:spPr>
          <a:xfrm>
            <a:off x="617537" y="667092"/>
            <a:ext cx="10995025" cy="4209708"/>
          </a:xfrm>
          <a:prstGeom prst="roundRect">
            <a:avLst>
              <a:gd name="adj" fmla="val 2205"/>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algn="ctr">
              <a:buNone/>
              <a:defRPr/>
            </a:lvl1pPr>
          </a:lstStyle>
          <a:p>
            <a:r>
              <a:rPr lang="en-US" dirty="0"/>
              <a:t>Image 04</a:t>
            </a:r>
          </a:p>
        </p:txBody>
      </p:sp>
    </p:spTree>
    <p:extLst>
      <p:ext uri="{BB962C8B-B14F-4D97-AF65-F5344CB8AC3E}">
        <p14:creationId xmlns:p14="http://schemas.microsoft.com/office/powerpoint/2010/main" val="1495887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Slideshow with Text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8AF14F-B91A-4525-9FC3-906CA55DF46B}"/>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20969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with Images">
    <p:spTree>
      <p:nvGrpSpPr>
        <p:cNvPr id="1" name=""/>
        <p:cNvGrpSpPr/>
        <p:nvPr/>
      </p:nvGrpSpPr>
      <p:grpSpPr>
        <a:xfrm>
          <a:off x="0" y="0"/>
          <a:ext cx="0" cy="0"/>
          <a:chOff x="0" y="0"/>
          <a:chExt cx="0" cy="0"/>
        </a:xfrm>
      </p:grpSpPr>
      <p:sp>
        <p:nvSpPr>
          <p:cNvPr id="16" name="Picture Placeholder 14">
            <a:extLst>
              <a:ext uri="{FF2B5EF4-FFF2-40B4-BE49-F238E27FC236}">
                <a16:creationId xmlns:a16="http://schemas.microsoft.com/office/drawing/2014/main" id="{09E1089C-DA26-4567-80E3-FC02DE8DC887}"/>
              </a:ext>
            </a:extLst>
          </p:cNvPr>
          <p:cNvSpPr>
            <a:spLocks noGrp="1"/>
          </p:cNvSpPr>
          <p:nvPr>
            <p:ph type="pic" sz="quarter" idx="11" hasCustomPrompt="1"/>
          </p:nvPr>
        </p:nvSpPr>
        <p:spPr>
          <a:xfrm>
            <a:off x="8199164" y="1038253"/>
            <a:ext cx="1581444" cy="1650542"/>
          </a:xfrm>
          <a:prstGeom prst="ellipse">
            <a:avLst/>
          </a:prstGeom>
          <a:pattFill prst="wdDnDiag">
            <a:fgClr>
              <a:schemeClr val="tx1">
                <a:lumMod val="25000"/>
                <a:lumOff val="75000"/>
              </a:schemeClr>
            </a:fgClr>
            <a:bgClr>
              <a:schemeClr val="bg1"/>
            </a:bgClr>
          </a:pattFill>
        </p:spPr>
        <p:txBody>
          <a:bodyPr anchor="ctr"/>
          <a:lstStyle>
            <a:lvl1pPr algn="ctr">
              <a:buNone/>
              <a:defRPr lang="en-US" sz="1000" dirty="0"/>
            </a:lvl1pPr>
          </a:lstStyle>
          <a:p>
            <a:r>
              <a:rPr lang="en-US" dirty="0"/>
              <a:t>Insert your image here</a:t>
            </a:r>
          </a:p>
        </p:txBody>
      </p:sp>
      <p:sp>
        <p:nvSpPr>
          <p:cNvPr id="18" name="Picture Placeholder 14">
            <a:extLst>
              <a:ext uri="{FF2B5EF4-FFF2-40B4-BE49-F238E27FC236}">
                <a16:creationId xmlns:a16="http://schemas.microsoft.com/office/drawing/2014/main" id="{D308920F-1571-4BFA-8936-87C3E7108F3A}"/>
              </a:ext>
            </a:extLst>
          </p:cNvPr>
          <p:cNvSpPr>
            <a:spLocks noGrp="1"/>
          </p:cNvSpPr>
          <p:nvPr>
            <p:ph type="pic" sz="quarter" idx="13" hasCustomPrompt="1"/>
          </p:nvPr>
        </p:nvSpPr>
        <p:spPr>
          <a:xfrm>
            <a:off x="8750438" y="3084471"/>
            <a:ext cx="4127410" cy="4127002"/>
          </a:xfrm>
          <a:prstGeom prst="ellipse">
            <a:avLst/>
          </a:prstGeom>
          <a:pattFill prst="wdDnDiag">
            <a:fgClr>
              <a:schemeClr val="tx1">
                <a:lumMod val="25000"/>
                <a:lumOff val="75000"/>
              </a:schemeClr>
            </a:fgClr>
            <a:bgClr>
              <a:schemeClr val="bg1"/>
            </a:bgClr>
          </a:pattFill>
          <a:effectLst>
            <a:softEdge rad="127000"/>
          </a:effectLst>
        </p:spPr>
        <p:txBody>
          <a:bodyPr anchor="ctr"/>
          <a:lstStyle>
            <a:lvl1pPr algn="ctr">
              <a:buNone/>
              <a:defRPr lang="en-US" sz="1400" dirty="0"/>
            </a:lvl1pPr>
          </a:lstStyle>
          <a:p>
            <a:r>
              <a:rPr lang="en-US" dirty="0"/>
              <a:t>Insert your image here</a:t>
            </a:r>
          </a:p>
        </p:txBody>
      </p:sp>
      <p:sp>
        <p:nvSpPr>
          <p:cNvPr id="20" name="Picture Placeholder 14">
            <a:extLst>
              <a:ext uri="{FF2B5EF4-FFF2-40B4-BE49-F238E27FC236}">
                <a16:creationId xmlns:a16="http://schemas.microsoft.com/office/drawing/2014/main" id="{34212EE7-C5F0-498F-BF8A-EB115A480E7E}"/>
              </a:ext>
            </a:extLst>
          </p:cNvPr>
          <p:cNvSpPr>
            <a:spLocks noGrp="1"/>
          </p:cNvSpPr>
          <p:nvPr>
            <p:ph type="pic" sz="quarter" idx="15"/>
          </p:nvPr>
        </p:nvSpPr>
        <p:spPr>
          <a:xfrm>
            <a:off x="4587240" y="5266481"/>
            <a:ext cx="3017520" cy="30175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endParaRPr lang="en-US" dirty="0"/>
          </a:p>
        </p:txBody>
      </p:sp>
      <p:sp>
        <p:nvSpPr>
          <p:cNvPr id="19" name="Picture Placeholder 14">
            <a:extLst>
              <a:ext uri="{FF2B5EF4-FFF2-40B4-BE49-F238E27FC236}">
                <a16:creationId xmlns:a16="http://schemas.microsoft.com/office/drawing/2014/main" id="{2576C70C-F0B4-4643-9156-5D60A30A9FF5}"/>
              </a:ext>
            </a:extLst>
          </p:cNvPr>
          <p:cNvSpPr>
            <a:spLocks noGrp="1"/>
          </p:cNvSpPr>
          <p:nvPr>
            <p:ph type="pic" sz="quarter" idx="14" hasCustomPrompt="1"/>
          </p:nvPr>
        </p:nvSpPr>
        <p:spPr>
          <a:xfrm>
            <a:off x="3698587" y="4572001"/>
            <a:ext cx="798488" cy="833376"/>
          </a:xfrm>
          <a:prstGeom prst="ellipse">
            <a:avLst/>
          </a:prstGeom>
          <a:pattFill prst="wdDnDiag">
            <a:fgClr>
              <a:schemeClr val="tx1">
                <a:lumMod val="25000"/>
                <a:lumOff val="75000"/>
              </a:schemeClr>
            </a:fgClr>
            <a:bgClr>
              <a:schemeClr val="bg1"/>
            </a:bgClr>
          </a:pattFill>
          <a:effectLst>
            <a:softEdge rad="12700"/>
          </a:effectLst>
        </p:spPr>
        <p:txBody>
          <a:bodyPr anchor="ctr"/>
          <a:lstStyle>
            <a:lvl1pPr algn="ctr">
              <a:buNone/>
              <a:defRPr lang="en-US" sz="800" dirty="0"/>
            </a:lvl1pPr>
          </a:lstStyle>
          <a:p>
            <a:r>
              <a:rPr lang="en-US" dirty="0"/>
              <a:t>image</a:t>
            </a:r>
          </a:p>
        </p:txBody>
      </p:sp>
      <p:sp>
        <p:nvSpPr>
          <p:cNvPr id="15" name="Picture Placeholder 14">
            <a:extLst>
              <a:ext uri="{FF2B5EF4-FFF2-40B4-BE49-F238E27FC236}">
                <a16:creationId xmlns:a16="http://schemas.microsoft.com/office/drawing/2014/main" id="{FDF1C4E8-111B-43EC-9F80-56359575A31D}"/>
              </a:ext>
            </a:extLst>
          </p:cNvPr>
          <p:cNvSpPr>
            <a:spLocks noGrp="1"/>
          </p:cNvSpPr>
          <p:nvPr>
            <p:ph type="pic" sz="quarter" idx="10" hasCustomPrompt="1"/>
          </p:nvPr>
        </p:nvSpPr>
        <p:spPr>
          <a:xfrm>
            <a:off x="2307503" y="132178"/>
            <a:ext cx="2468446" cy="246888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900" dirty="0"/>
            </a:lvl1pPr>
          </a:lstStyle>
          <a:p>
            <a:r>
              <a:rPr lang="en-US" dirty="0"/>
              <a:t>Insert your image here</a:t>
            </a:r>
          </a:p>
        </p:txBody>
      </p:sp>
      <p:sp>
        <p:nvSpPr>
          <p:cNvPr id="17" name="Picture Placeholder 14">
            <a:extLst>
              <a:ext uri="{FF2B5EF4-FFF2-40B4-BE49-F238E27FC236}">
                <a16:creationId xmlns:a16="http://schemas.microsoft.com/office/drawing/2014/main" id="{5AACFAFF-6652-4B72-9E5F-407C35BA97D8}"/>
              </a:ext>
            </a:extLst>
          </p:cNvPr>
          <p:cNvSpPr>
            <a:spLocks noGrp="1"/>
          </p:cNvSpPr>
          <p:nvPr>
            <p:ph type="pic" sz="quarter" idx="12" hasCustomPrompt="1"/>
          </p:nvPr>
        </p:nvSpPr>
        <p:spPr>
          <a:xfrm>
            <a:off x="571352" y="3136292"/>
            <a:ext cx="2011680" cy="2011680"/>
          </a:xfrm>
          <a:prstGeom prst="ellipse">
            <a:avLst/>
          </a:prstGeom>
          <a:pattFill prst="wdDnDiag">
            <a:fgClr>
              <a:schemeClr val="tx1">
                <a:lumMod val="25000"/>
                <a:lumOff val="75000"/>
              </a:schemeClr>
            </a:fgClr>
            <a:bgClr>
              <a:schemeClr val="bg1"/>
            </a:bgClr>
          </a:pattFill>
        </p:spPr>
        <p:txBody>
          <a:bodyPr anchor="ctr"/>
          <a:lstStyle>
            <a:lvl1pPr algn="ctr">
              <a:buNone/>
              <a:defRPr lang="en-US" sz="1400" dirty="0"/>
            </a:lvl1pPr>
          </a:lstStyle>
          <a:p>
            <a:r>
              <a:rPr lang="en-US" dirty="0"/>
              <a:t>Insert your image here</a:t>
            </a:r>
          </a:p>
        </p:txBody>
      </p:sp>
      <p:sp>
        <p:nvSpPr>
          <p:cNvPr id="21" name="Picture Placeholder 14">
            <a:extLst>
              <a:ext uri="{FF2B5EF4-FFF2-40B4-BE49-F238E27FC236}">
                <a16:creationId xmlns:a16="http://schemas.microsoft.com/office/drawing/2014/main" id="{9D6ED562-01CE-46BE-834B-7F5B1A54B282}"/>
              </a:ext>
            </a:extLst>
          </p:cNvPr>
          <p:cNvSpPr>
            <a:spLocks noGrp="1"/>
          </p:cNvSpPr>
          <p:nvPr>
            <p:ph type="pic" sz="quarter" idx="16" hasCustomPrompt="1"/>
          </p:nvPr>
        </p:nvSpPr>
        <p:spPr>
          <a:xfrm>
            <a:off x="6096000" y="1637001"/>
            <a:ext cx="641684" cy="669720"/>
          </a:xfrm>
          <a:prstGeom prst="ellipse">
            <a:avLst/>
          </a:prstGeom>
          <a:pattFill prst="wdDnDiag">
            <a:fgClr>
              <a:schemeClr val="tx1">
                <a:lumMod val="25000"/>
                <a:lumOff val="75000"/>
              </a:schemeClr>
            </a:fgClr>
            <a:bgClr>
              <a:schemeClr val="bg1"/>
            </a:bgClr>
          </a:pattFill>
          <a:effectLst>
            <a:softEdge rad="31750"/>
          </a:effectLst>
        </p:spPr>
        <p:txBody>
          <a:bodyPr anchor="ctr"/>
          <a:lstStyle>
            <a:lvl1pPr algn="ctr">
              <a:buNone/>
              <a:defRPr lang="en-US" sz="700" dirty="0"/>
            </a:lvl1pPr>
          </a:lstStyle>
          <a:p>
            <a:r>
              <a:rPr lang="en-US" dirty="0"/>
              <a:t>image</a:t>
            </a:r>
          </a:p>
        </p:txBody>
      </p:sp>
      <p:sp>
        <p:nvSpPr>
          <p:cNvPr id="22" name="Picture Placeholder 14">
            <a:extLst>
              <a:ext uri="{FF2B5EF4-FFF2-40B4-BE49-F238E27FC236}">
                <a16:creationId xmlns:a16="http://schemas.microsoft.com/office/drawing/2014/main" id="{BB382753-1A75-400D-BAD8-40ED8917F6C0}"/>
              </a:ext>
            </a:extLst>
          </p:cNvPr>
          <p:cNvSpPr>
            <a:spLocks noGrp="1"/>
          </p:cNvSpPr>
          <p:nvPr>
            <p:ph type="pic" sz="quarter" idx="17" hasCustomPrompt="1"/>
          </p:nvPr>
        </p:nvSpPr>
        <p:spPr>
          <a:xfrm>
            <a:off x="204339" y="1302141"/>
            <a:ext cx="641684" cy="669720"/>
          </a:xfrm>
          <a:prstGeom prst="ellipse">
            <a:avLst/>
          </a:prstGeom>
          <a:pattFill prst="wdDnDiag">
            <a:fgClr>
              <a:schemeClr val="tx1">
                <a:lumMod val="25000"/>
                <a:lumOff val="75000"/>
              </a:schemeClr>
            </a:fgClr>
            <a:bgClr>
              <a:schemeClr val="bg1"/>
            </a:bgClr>
          </a:pattFill>
          <a:effectLst>
            <a:softEdge rad="63500"/>
          </a:effectLst>
        </p:spPr>
        <p:txBody>
          <a:bodyPr anchor="ctr"/>
          <a:lstStyle>
            <a:lvl1pPr algn="ctr">
              <a:buNone/>
              <a:defRPr lang="en-US" sz="500" dirty="0"/>
            </a:lvl1pPr>
          </a:lstStyle>
          <a:p>
            <a:r>
              <a:rPr lang="en-US" dirty="0"/>
              <a:t>image</a:t>
            </a:r>
          </a:p>
        </p:txBody>
      </p:sp>
    </p:spTree>
    <p:extLst>
      <p:ext uri="{BB962C8B-B14F-4D97-AF65-F5344CB8AC3E}">
        <p14:creationId xmlns:p14="http://schemas.microsoft.com/office/powerpoint/2010/main" val="3290476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show with Tex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914785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Slideshow with Text 5">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4EDE97FA-24EF-4505-A75D-F8E3A9B318CF}"/>
              </a:ext>
            </a:extLst>
          </p:cNvPr>
          <p:cNvSpPr>
            <a:spLocks noGrp="1"/>
          </p:cNvSpPr>
          <p:nvPr>
            <p:ph type="pic" sz="quarter" idx="13" hasCustomPrompt="1"/>
          </p:nvPr>
        </p:nvSpPr>
        <p:spPr>
          <a:xfrm>
            <a:off x="3175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175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98F88289-A19C-4F82-B174-9AE85DD98F56}"/>
              </a:ext>
            </a:extLst>
          </p:cNvPr>
          <p:cNvSpPr>
            <a:spLocks noGrp="1"/>
          </p:cNvSpPr>
          <p:nvPr>
            <p:ph type="pic" sz="quarter" idx="15" hasCustomPrompt="1"/>
          </p:nvPr>
        </p:nvSpPr>
        <p:spPr>
          <a:xfrm>
            <a:off x="3175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13669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Slideshow with Tex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5EB9E2-5CF6-4158-B487-46CB14AA02E2}"/>
              </a:ext>
            </a:extLst>
          </p:cNvPr>
          <p:cNvSpPr>
            <a:spLocks noGrp="1"/>
          </p:cNvSpPr>
          <p:nvPr>
            <p:ph type="pic" sz="quarter" idx="13" hasCustomPrompt="1"/>
          </p:nvPr>
        </p:nvSpPr>
        <p:spPr>
          <a:xfrm>
            <a:off x="6096000" y="2228741"/>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8F6E7D3E-059B-4787-9FBA-586D48F30264}"/>
              </a:ext>
            </a:extLst>
          </p:cNvPr>
          <p:cNvSpPr>
            <a:spLocks noGrp="1"/>
          </p:cNvSpPr>
          <p:nvPr>
            <p:ph type="pic" sz="quarter" idx="14" hasCustomPrompt="1"/>
          </p:nvPr>
        </p:nvSpPr>
        <p:spPr>
          <a:xfrm>
            <a:off x="6096000" y="-355600"/>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BD26D223-3850-4A37-AEC3-117112E8727E}"/>
              </a:ext>
            </a:extLst>
          </p:cNvPr>
          <p:cNvSpPr>
            <a:spLocks noGrp="1"/>
          </p:cNvSpPr>
          <p:nvPr>
            <p:ph type="pic" sz="quarter" idx="15" hasCustomPrompt="1"/>
          </p:nvPr>
        </p:nvSpPr>
        <p:spPr>
          <a:xfrm>
            <a:off x="6096000" y="4813082"/>
            <a:ext cx="5778500" cy="2400518"/>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018090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show with Text 6-1">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0" y="0"/>
            <a:ext cx="6096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045144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show with Text 7">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333375"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6210302"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6210302"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26255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Slideshow with Text 8">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8330A84-2390-4B88-B6C7-FCD557ADE34B}"/>
              </a:ext>
            </a:extLst>
          </p:cNvPr>
          <p:cNvSpPr>
            <a:spLocks noGrp="1"/>
          </p:cNvSpPr>
          <p:nvPr>
            <p:ph type="pic" sz="quarter" idx="14" hasCustomPrompt="1"/>
          </p:nvPr>
        </p:nvSpPr>
        <p:spPr>
          <a:xfrm>
            <a:off x="6210302" y="409575"/>
            <a:ext cx="5648325" cy="6038850"/>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6" name="Picture Placeholder 4">
            <a:extLst>
              <a:ext uri="{FF2B5EF4-FFF2-40B4-BE49-F238E27FC236}">
                <a16:creationId xmlns:a16="http://schemas.microsoft.com/office/drawing/2014/main" id="{D77CDDAA-212F-480B-8DE4-B0982A29C059}"/>
              </a:ext>
            </a:extLst>
          </p:cNvPr>
          <p:cNvSpPr>
            <a:spLocks noGrp="1"/>
          </p:cNvSpPr>
          <p:nvPr>
            <p:ph type="pic" sz="quarter" idx="15" hasCustomPrompt="1"/>
          </p:nvPr>
        </p:nvSpPr>
        <p:spPr>
          <a:xfrm>
            <a:off x="333373" y="3532425"/>
            <a:ext cx="5648325" cy="2916000"/>
          </a:xfrm>
          <a:prstGeom prst="roundRect">
            <a:avLst>
              <a:gd name="adj" fmla="val 196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55CEAB55-315E-41F4-A3C0-2B251E41474F}"/>
              </a:ext>
            </a:extLst>
          </p:cNvPr>
          <p:cNvSpPr>
            <a:spLocks noGrp="1"/>
          </p:cNvSpPr>
          <p:nvPr>
            <p:ph type="pic" sz="quarter" idx="16" hasCustomPrompt="1"/>
          </p:nvPr>
        </p:nvSpPr>
        <p:spPr>
          <a:xfrm>
            <a:off x="333373" y="409575"/>
            <a:ext cx="564832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716527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Slideshow with Text 9">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4" name="Picture Placeholder 4">
            <a:extLst>
              <a:ext uri="{FF2B5EF4-FFF2-40B4-BE49-F238E27FC236}">
                <a16:creationId xmlns:a16="http://schemas.microsoft.com/office/drawing/2014/main" id="{37E0A86C-F249-4079-BA4A-6A16C65C66EB}"/>
              </a:ext>
            </a:extLst>
          </p:cNvPr>
          <p:cNvSpPr>
            <a:spLocks noGrp="1"/>
          </p:cNvSpPr>
          <p:nvPr>
            <p:ph type="pic" sz="quarter" idx="21" hasCustomPrompt="1"/>
          </p:nvPr>
        </p:nvSpPr>
        <p:spPr>
          <a:xfrm>
            <a:off x="2444835" y="378098"/>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32845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show with Text 10">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ADA129B6-58F7-4F90-B91C-3A29E154E6F3}"/>
              </a:ext>
            </a:extLst>
          </p:cNvPr>
          <p:cNvSpPr>
            <a:spLocks noGrp="1"/>
          </p:cNvSpPr>
          <p:nvPr>
            <p:ph type="pic" sz="quarter" idx="14" hasCustomPrompt="1"/>
          </p:nvPr>
        </p:nvSpPr>
        <p:spPr>
          <a:xfrm>
            <a:off x="7908375" y="378099"/>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3" y="378098"/>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1" name="Picture Placeholder 4">
            <a:extLst>
              <a:ext uri="{FF2B5EF4-FFF2-40B4-BE49-F238E27FC236}">
                <a16:creationId xmlns:a16="http://schemas.microsoft.com/office/drawing/2014/main" id="{3483627F-CBB7-4C69-AFF5-8FCD06E6CB72}"/>
              </a:ext>
            </a:extLst>
          </p:cNvPr>
          <p:cNvSpPr>
            <a:spLocks noGrp="1"/>
          </p:cNvSpPr>
          <p:nvPr>
            <p:ph type="pic" sz="quarter" idx="18" hasCustomPrompt="1"/>
          </p:nvPr>
        </p:nvSpPr>
        <p:spPr>
          <a:xfrm>
            <a:off x="9994900" y="3563903"/>
            <a:ext cx="1863727"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2" name="Picture Placeholder 4">
            <a:extLst>
              <a:ext uri="{FF2B5EF4-FFF2-40B4-BE49-F238E27FC236}">
                <a16:creationId xmlns:a16="http://schemas.microsoft.com/office/drawing/2014/main" id="{CA04A8EC-C497-4587-B6E0-B88DE6C6B94C}"/>
              </a:ext>
            </a:extLst>
          </p:cNvPr>
          <p:cNvSpPr>
            <a:spLocks noGrp="1"/>
          </p:cNvSpPr>
          <p:nvPr>
            <p:ph type="pic" sz="quarter" idx="19" hasCustomPrompt="1"/>
          </p:nvPr>
        </p:nvSpPr>
        <p:spPr>
          <a:xfrm>
            <a:off x="2444835" y="378096"/>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3" name="Picture Placeholder 4">
            <a:extLst>
              <a:ext uri="{FF2B5EF4-FFF2-40B4-BE49-F238E27FC236}">
                <a16:creationId xmlns:a16="http://schemas.microsoft.com/office/drawing/2014/main" id="{16F513AA-67BB-46F1-A3CA-E75CB95EB7E4}"/>
              </a:ext>
            </a:extLst>
          </p:cNvPr>
          <p:cNvSpPr>
            <a:spLocks noGrp="1"/>
          </p:cNvSpPr>
          <p:nvPr>
            <p:ph type="pic" sz="quarter" idx="20" hasCustomPrompt="1"/>
          </p:nvPr>
        </p:nvSpPr>
        <p:spPr>
          <a:xfrm>
            <a:off x="364130" y="3563904"/>
            <a:ext cx="3950252" cy="2915999"/>
          </a:xfrm>
          <a:prstGeom prst="roundRect">
            <a:avLst>
              <a:gd name="adj" fmla="val 74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7" name="Picture Placeholder 4">
            <a:extLst>
              <a:ext uri="{FF2B5EF4-FFF2-40B4-BE49-F238E27FC236}">
                <a16:creationId xmlns:a16="http://schemas.microsoft.com/office/drawing/2014/main" id="{936F30A5-5A84-4E00-8FE3-7050D9A09530}"/>
              </a:ext>
            </a:extLst>
          </p:cNvPr>
          <p:cNvSpPr>
            <a:spLocks noGrp="1"/>
          </p:cNvSpPr>
          <p:nvPr>
            <p:ph type="pic" sz="quarter" idx="21" hasCustomPrompt="1"/>
          </p:nvPr>
        </p:nvSpPr>
        <p:spPr>
          <a:xfrm>
            <a:off x="4546738" y="3563903"/>
            <a:ext cx="5215805" cy="2916000"/>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02852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show with Text 11">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B92C128F-9754-4544-8217-D1872671FC88}"/>
              </a:ext>
            </a:extLst>
          </p:cNvPr>
          <p:cNvSpPr>
            <a:spLocks noGrp="1"/>
          </p:cNvSpPr>
          <p:nvPr>
            <p:ph type="pic" sz="quarter" idx="16" hasCustomPrompt="1"/>
          </p:nvPr>
        </p:nvSpPr>
        <p:spPr>
          <a:xfrm>
            <a:off x="333372" y="304803"/>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2" name="Picture Placeholder 4">
            <a:extLst>
              <a:ext uri="{FF2B5EF4-FFF2-40B4-BE49-F238E27FC236}">
                <a16:creationId xmlns:a16="http://schemas.microsoft.com/office/drawing/2014/main" id="{6683D6DE-1CC4-4BCE-A91B-FA3E6CDC8603}"/>
              </a:ext>
            </a:extLst>
          </p:cNvPr>
          <p:cNvSpPr>
            <a:spLocks noGrp="1"/>
          </p:cNvSpPr>
          <p:nvPr>
            <p:ph type="pic" sz="quarter" idx="17" hasCustomPrompt="1"/>
          </p:nvPr>
        </p:nvSpPr>
        <p:spPr>
          <a:xfrm>
            <a:off x="2674142" y="304802"/>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3" name="Picture Placeholder 4">
            <a:extLst>
              <a:ext uri="{FF2B5EF4-FFF2-40B4-BE49-F238E27FC236}">
                <a16:creationId xmlns:a16="http://schemas.microsoft.com/office/drawing/2014/main" id="{B9C93911-5945-424A-A236-499D0A7F8769}"/>
              </a:ext>
            </a:extLst>
          </p:cNvPr>
          <p:cNvSpPr>
            <a:spLocks noGrp="1"/>
          </p:cNvSpPr>
          <p:nvPr>
            <p:ph type="pic" sz="quarter" idx="18" hasCustomPrompt="1"/>
          </p:nvPr>
        </p:nvSpPr>
        <p:spPr>
          <a:xfrm>
            <a:off x="5014912" y="304801"/>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007ED3E2-B617-4B93-AFCA-615DD62481BC}"/>
              </a:ext>
            </a:extLst>
          </p:cNvPr>
          <p:cNvSpPr>
            <a:spLocks noGrp="1"/>
          </p:cNvSpPr>
          <p:nvPr>
            <p:ph type="pic" sz="quarter" idx="19" hasCustomPrompt="1"/>
          </p:nvPr>
        </p:nvSpPr>
        <p:spPr>
          <a:xfrm>
            <a:off x="7355682" y="304800"/>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286C5337-2AD2-4126-92B4-2029550A6826}"/>
              </a:ext>
            </a:extLst>
          </p:cNvPr>
          <p:cNvSpPr>
            <a:spLocks noGrp="1"/>
          </p:cNvSpPr>
          <p:nvPr>
            <p:ph type="pic" sz="quarter" idx="20" hasCustomPrompt="1"/>
          </p:nvPr>
        </p:nvSpPr>
        <p:spPr>
          <a:xfrm>
            <a:off x="9696451" y="304799"/>
            <a:ext cx="2162177" cy="6248394"/>
          </a:xfrm>
          <a:prstGeom prst="roundRect">
            <a:avLst>
              <a:gd name="adj" fmla="val 2621"/>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0651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38799"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5" name="Picture Placeholder 4">
            <a:extLst>
              <a:ext uri="{FF2B5EF4-FFF2-40B4-BE49-F238E27FC236}">
                <a16:creationId xmlns:a16="http://schemas.microsoft.com/office/drawing/2014/main" id="{145A55DB-EAA4-447D-8CE0-01125CDB109A}"/>
              </a:ext>
            </a:extLst>
          </p:cNvPr>
          <p:cNvSpPr>
            <a:spLocks noGrp="1"/>
          </p:cNvSpPr>
          <p:nvPr>
            <p:ph type="pic" sz="quarter" idx="15" hasCustomPrompt="1"/>
          </p:nvPr>
        </p:nvSpPr>
        <p:spPr>
          <a:xfrm>
            <a:off x="538799"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096000" y="1706943"/>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C6886552-59AC-49A7-AD60-6518E1139843}"/>
              </a:ext>
            </a:extLst>
          </p:cNvPr>
          <p:cNvSpPr>
            <a:spLocks noGrp="1"/>
          </p:cNvSpPr>
          <p:nvPr>
            <p:ph type="pic" sz="quarter" idx="17" hasCustomPrompt="1"/>
          </p:nvPr>
        </p:nvSpPr>
        <p:spPr>
          <a:xfrm>
            <a:off x="6096000" y="4141945"/>
            <a:ext cx="2522535" cy="2159994"/>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02091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2292569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tex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566056"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4" name="Picture Placeholder 4">
            <a:extLst>
              <a:ext uri="{FF2B5EF4-FFF2-40B4-BE49-F238E27FC236}">
                <a16:creationId xmlns:a16="http://schemas.microsoft.com/office/drawing/2014/main" id="{8A93B2D8-9D17-4C2C-A9E9-C393828534B4}"/>
              </a:ext>
            </a:extLst>
          </p:cNvPr>
          <p:cNvSpPr>
            <a:spLocks noGrp="1"/>
          </p:cNvSpPr>
          <p:nvPr>
            <p:ph type="pic" sz="quarter" idx="15" hasCustomPrompt="1"/>
          </p:nvPr>
        </p:nvSpPr>
        <p:spPr>
          <a:xfrm>
            <a:off x="3384575"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5" name="Picture Placeholder 4">
            <a:extLst>
              <a:ext uri="{FF2B5EF4-FFF2-40B4-BE49-F238E27FC236}">
                <a16:creationId xmlns:a16="http://schemas.microsoft.com/office/drawing/2014/main" id="{89C6514A-243B-4849-87AC-D238495CDE6D}"/>
              </a:ext>
            </a:extLst>
          </p:cNvPr>
          <p:cNvSpPr>
            <a:spLocks noGrp="1"/>
          </p:cNvSpPr>
          <p:nvPr>
            <p:ph type="pic" sz="quarter" idx="16" hasCustomPrompt="1"/>
          </p:nvPr>
        </p:nvSpPr>
        <p:spPr>
          <a:xfrm>
            <a:off x="6203094"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16" name="Picture Placeholder 4">
            <a:extLst>
              <a:ext uri="{FF2B5EF4-FFF2-40B4-BE49-F238E27FC236}">
                <a16:creationId xmlns:a16="http://schemas.microsoft.com/office/drawing/2014/main" id="{B812BE68-A0A8-4796-9AEC-7DBD4FBDF35D}"/>
              </a:ext>
            </a:extLst>
          </p:cNvPr>
          <p:cNvSpPr>
            <a:spLocks noGrp="1"/>
          </p:cNvSpPr>
          <p:nvPr>
            <p:ph type="pic" sz="quarter" idx="17" hasCustomPrompt="1"/>
          </p:nvPr>
        </p:nvSpPr>
        <p:spPr>
          <a:xfrm>
            <a:off x="9021613" y="1706943"/>
            <a:ext cx="2604336" cy="2261050"/>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673014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text 3">
    <p:spTree>
      <p:nvGrpSpPr>
        <p:cNvPr id="1" name=""/>
        <p:cNvGrpSpPr/>
        <p:nvPr/>
      </p:nvGrpSpPr>
      <p:grpSpPr>
        <a:xfrm>
          <a:off x="0" y="0"/>
          <a:ext cx="0" cy="0"/>
          <a:chOff x="0" y="0"/>
          <a:chExt cx="0" cy="0"/>
        </a:xfrm>
      </p:grpSpPr>
      <p:sp>
        <p:nvSpPr>
          <p:cNvPr id="29" name="Picture Placeholder 4">
            <a:extLst>
              <a:ext uri="{FF2B5EF4-FFF2-40B4-BE49-F238E27FC236}">
                <a16:creationId xmlns:a16="http://schemas.microsoft.com/office/drawing/2014/main" id="{5C8B8EBC-E6F0-44CA-AC5F-44123E3947AB}"/>
              </a:ext>
            </a:extLst>
          </p:cNvPr>
          <p:cNvSpPr>
            <a:spLocks noGrp="1"/>
          </p:cNvSpPr>
          <p:nvPr userDrawn="1">
            <p:ph type="pic" sz="quarter" idx="14" hasCustomPrompt="1"/>
          </p:nvPr>
        </p:nvSpPr>
        <p:spPr>
          <a:xfrm>
            <a:off x="349250"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0" name="Picture Placeholder 4">
            <a:extLst>
              <a:ext uri="{FF2B5EF4-FFF2-40B4-BE49-F238E27FC236}">
                <a16:creationId xmlns:a16="http://schemas.microsoft.com/office/drawing/2014/main" id="{229D9F50-9F7A-4C48-A939-5C33CD598A56}"/>
              </a:ext>
            </a:extLst>
          </p:cNvPr>
          <p:cNvSpPr>
            <a:spLocks noGrp="1"/>
          </p:cNvSpPr>
          <p:nvPr userDrawn="1">
            <p:ph type="pic" sz="quarter" idx="15" hasCustomPrompt="1"/>
          </p:nvPr>
        </p:nvSpPr>
        <p:spPr>
          <a:xfrm>
            <a:off x="3271354"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1" name="Picture Placeholder 4">
            <a:extLst>
              <a:ext uri="{FF2B5EF4-FFF2-40B4-BE49-F238E27FC236}">
                <a16:creationId xmlns:a16="http://schemas.microsoft.com/office/drawing/2014/main" id="{498891EE-8C05-462F-A1DD-6236527EAE50}"/>
              </a:ext>
            </a:extLst>
          </p:cNvPr>
          <p:cNvSpPr>
            <a:spLocks noGrp="1"/>
          </p:cNvSpPr>
          <p:nvPr userDrawn="1">
            <p:ph type="pic" sz="quarter" idx="16" hasCustomPrompt="1"/>
          </p:nvPr>
        </p:nvSpPr>
        <p:spPr>
          <a:xfrm>
            <a:off x="6193458"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2" name="Picture Placeholder 4">
            <a:extLst>
              <a:ext uri="{FF2B5EF4-FFF2-40B4-BE49-F238E27FC236}">
                <a16:creationId xmlns:a16="http://schemas.microsoft.com/office/drawing/2014/main" id="{25D2DD94-5585-4F83-A2A6-3EE6128A1096}"/>
              </a:ext>
            </a:extLst>
          </p:cNvPr>
          <p:cNvSpPr>
            <a:spLocks noGrp="1"/>
          </p:cNvSpPr>
          <p:nvPr userDrawn="1">
            <p:ph type="pic" sz="quarter" idx="17" hasCustomPrompt="1"/>
          </p:nvPr>
        </p:nvSpPr>
        <p:spPr>
          <a:xfrm>
            <a:off x="9115562" y="371728"/>
            <a:ext cx="2727190" cy="23333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3" name="Picture Placeholder 4">
            <a:extLst>
              <a:ext uri="{FF2B5EF4-FFF2-40B4-BE49-F238E27FC236}">
                <a16:creationId xmlns:a16="http://schemas.microsoft.com/office/drawing/2014/main" id="{205EA35F-3CD6-456E-B2C0-DEE3A9718352}"/>
              </a:ext>
            </a:extLst>
          </p:cNvPr>
          <p:cNvSpPr>
            <a:spLocks noGrp="1"/>
          </p:cNvSpPr>
          <p:nvPr userDrawn="1">
            <p:ph type="pic" sz="quarter" idx="18" hasCustomPrompt="1"/>
          </p:nvPr>
        </p:nvSpPr>
        <p:spPr>
          <a:xfrm>
            <a:off x="349250"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4" name="Picture Placeholder 4">
            <a:extLst>
              <a:ext uri="{FF2B5EF4-FFF2-40B4-BE49-F238E27FC236}">
                <a16:creationId xmlns:a16="http://schemas.microsoft.com/office/drawing/2014/main" id="{21AF2A07-F7DD-44A0-9BE4-39E1DEE1B594}"/>
              </a:ext>
            </a:extLst>
          </p:cNvPr>
          <p:cNvSpPr>
            <a:spLocks noGrp="1"/>
          </p:cNvSpPr>
          <p:nvPr userDrawn="1">
            <p:ph type="pic" sz="quarter" idx="19" hasCustomPrompt="1"/>
          </p:nvPr>
        </p:nvSpPr>
        <p:spPr>
          <a:xfrm>
            <a:off x="3271354"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5" name="Picture Placeholder 4">
            <a:extLst>
              <a:ext uri="{FF2B5EF4-FFF2-40B4-BE49-F238E27FC236}">
                <a16:creationId xmlns:a16="http://schemas.microsoft.com/office/drawing/2014/main" id="{0E7A495A-9192-4E75-A741-3633EACEFE2E}"/>
              </a:ext>
            </a:extLst>
          </p:cNvPr>
          <p:cNvSpPr>
            <a:spLocks noGrp="1"/>
          </p:cNvSpPr>
          <p:nvPr userDrawn="1">
            <p:ph type="pic" sz="quarter" idx="20" hasCustomPrompt="1"/>
          </p:nvPr>
        </p:nvSpPr>
        <p:spPr>
          <a:xfrm>
            <a:off x="6193458"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36" name="Picture Placeholder 4">
            <a:extLst>
              <a:ext uri="{FF2B5EF4-FFF2-40B4-BE49-F238E27FC236}">
                <a16:creationId xmlns:a16="http://schemas.microsoft.com/office/drawing/2014/main" id="{306B4AE4-0D40-4FAD-B275-E852C2E80DD0}"/>
              </a:ext>
            </a:extLst>
          </p:cNvPr>
          <p:cNvSpPr>
            <a:spLocks noGrp="1"/>
          </p:cNvSpPr>
          <p:nvPr userDrawn="1">
            <p:ph type="pic" sz="quarter" idx="21" hasCustomPrompt="1"/>
          </p:nvPr>
        </p:nvSpPr>
        <p:spPr>
          <a:xfrm>
            <a:off x="9115562" y="3543300"/>
            <a:ext cx="2727190" cy="2346072"/>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4165288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text 4">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E4125580-BDE8-4CB7-BB69-A184BD1B6465}"/>
              </a:ext>
            </a:extLst>
          </p:cNvPr>
          <p:cNvSpPr>
            <a:spLocks noGrp="1"/>
          </p:cNvSpPr>
          <p:nvPr>
            <p:ph type="pic" sz="quarter" idx="17" hasCustomPrompt="1"/>
          </p:nvPr>
        </p:nvSpPr>
        <p:spPr>
          <a:xfrm>
            <a:off x="3509903"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7" name="Picture Placeholder 4">
            <a:extLst>
              <a:ext uri="{FF2B5EF4-FFF2-40B4-BE49-F238E27FC236}">
                <a16:creationId xmlns:a16="http://schemas.microsoft.com/office/drawing/2014/main" id="{A209487F-65B1-4C87-9A4D-DB8277308680}"/>
              </a:ext>
            </a:extLst>
          </p:cNvPr>
          <p:cNvSpPr>
            <a:spLocks noGrp="1"/>
          </p:cNvSpPr>
          <p:nvPr>
            <p:ph type="pic" sz="quarter" idx="21" hasCustomPrompt="1"/>
          </p:nvPr>
        </p:nvSpPr>
        <p:spPr>
          <a:xfrm>
            <a:off x="7038591"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8" name="Picture Placeholder 4">
            <a:extLst>
              <a:ext uri="{FF2B5EF4-FFF2-40B4-BE49-F238E27FC236}">
                <a16:creationId xmlns:a16="http://schemas.microsoft.com/office/drawing/2014/main" id="{ACF22224-C498-47A2-AE6A-14ABE5078769}"/>
              </a:ext>
            </a:extLst>
          </p:cNvPr>
          <p:cNvSpPr>
            <a:spLocks noGrp="1"/>
          </p:cNvSpPr>
          <p:nvPr>
            <p:ph type="pic" sz="quarter" idx="22" hasCustomPrompt="1"/>
          </p:nvPr>
        </p:nvSpPr>
        <p:spPr>
          <a:xfrm>
            <a:off x="10567279" y="599421"/>
            <a:ext cx="3249442" cy="5733797"/>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39983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text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20100" y="1706942"/>
            <a:ext cx="4860000" cy="2458657"/>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
        <p:nvSpPr>
          <p:cNvPr id="26" name="Picture Placeholder 4">
            <a:extLst>
              <a:ext uri="{FF2B5EF4-FFF2-40B4-BE49-F238E27FC236}">
                <a16:creationId xmlns:a16="http://schemas.microsoft.com/office/drawing/2014/main" id="{ABA1A6D5-D022-43E9-9E88-7ABB4751C674}"/>
              </a:ext>
            </a:extLst>
          </p:cNvPr>
          <p:cNvSpPr>
            <a:spLocks noGrp="1"/>
          </p:cNvSpPr>
          <p:nvPr>
            <p:ph type="pic" sz="quarter" idx="16" hasCustomPrompt="1"/>
          </p:nvPr>
        </p:nvSpPr>
        <p:spPr>
          <a:xfrm>
            <a:off x="6311900" y="1706943"/>
            <a:ext cx="4860000" cy="2458656"/>
          </a:xfrm>
          <a:prstGeom prst="roundRect">
            <a:avLst>
              <a:gd name="adj" fmla="val 3628"/>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3697970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text 6">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071F2C-7A73-45F5-A9A4-65C7C6F73B1A}"/>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12" name="Subtitle 2">
            <a:extLst>
              <a:ext uri="{FF2B5EF4-FFF2-40B4-BE49-F238E27FC236}">
                <a16:creationId xmlns:a16="http://schemas.microsoft.com/office/drawing/2014/main" id="{140C2DD2-CCDF-4E20-BAE0-355D6473E549}"/>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4" name="Picture Placeholder 4">
            <a:extLst>
              <a:ext uri="{FF2B5EF4-FFF2-40B4-BE49-F238E27FC236}">
                <a16:creationId xmlns:a16="http://schemas.microsoft.com/office/drawing/2014/main" id="{4B61E97F-62AB-4E43-BD2B-8F6382162768}"/>
              </a:ext>
            </a:extLst>
          </p:cNvPr>
          <p:cNvSpPr>
            <a:spLocks noGrp="1"/>
          </p:cNvSpPr>
          <p:nvPr>
            <p:ph type="pic" sz="quarter" idx="14" hasCustomPrompt="1"/>
          </p:nvPr>
        </p:nvSpPr>
        <p:spPr>
          <a:xfrm>
            <a:off x="1057274" y="2000251"/>
            <a:ext cx="5038725" cy="3600450"/>
          </a:xfrm>
          <a:prstGeom prst="roundRect">
            <a:avLst>
              <a:gd name="adj" fmla="val 0"/>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509881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9BA652E-8DCB-411C-BDCC-2A28B7A37C8C}"/>
              </a:ext>
            </a:extLst>
          </p:cNvPr>
          <p:cNvSpPr>
            <a:spLocks noGrp="1"/>
          </p:cNvSpPr>
          <p:nvPr>
            <p:ph type="pic" sz="quarter" idx="10" hasCustomPrompt="1"/>
          </p:nvPr>
        </p:nvSpPr>
        <p:spPr>
          <a:xfrm>
            <a:off x="1900177" y="1076325"/>
            <a:ext cx="4572000" cy="4572000"/>
          </a:xfrm>
          <a:prstGeom prst="ellipse">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276858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s 2">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612E3448-F2EF-451E-8014-86C006CB70CD}"/>
              </a:ext>
            </a:extLst>
          </p:cNvPr>
          <p:cNvSpPr>
            <a:spLocks noGrp="1"/>
          </p:cNvSpPr>
          <p:nvPr>
            <p:ph type="pic" sz="quarter" idx="10" hasCustomPrompt="1"/>
          </p:nvPr>
        </p:nvSpPr>
        <p:spPr>
          <a:xfrm>
            <a:off x="5482137" y="4343866"/>
            <a:ext cx="1216152" cy="1216152"/>
          </a:xfrm>
          <a:prstGeom prst="ellipse">
            <a:avLst/>
          </a:prstGeom>
          <a:pattFill prst="wdDnDiag">
            <a:fgClr>
              <a:schemeClr val="tx1">
                <a:lumMod val="25000"/>
                <a:lumOff val="75000"/>
              </a:schemeClr>
            </a:fgClr>
            <a:bgClr>
              <a:schemeClr val="bg1"/>
            </a:bgClr>
          </a:pattFill>
          <a:ln w="63500">
            <a:solidFill>
              <a:schemeClr val="accent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41033757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s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5671677-28D2-48BB-A020-FECB56CA25A5}"/>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697826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4">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95106253-7B8B-487B-A3B6-10B45F3CCF4D}"/>
              </a:ext>
            </a:extLst>
          </p:cNvPr>
          <p:cNvSpPr>
            <a:spLocks noGrp="1"/>
          </p:cNvSpPr>
          <p:nvPr>
            <p:ph type="pic" sz="quarter" idx="10" hasCustomPrompt="1"/>
          </p:nvPr>
        </p:nvSpPr>
        <p:spPr>
          <a:xfrm>
            <a:off x="1905000" y="1950334"/>
            <a:ext cx="2743200" cy="2743200"/>
          </a:xfrm>
          <a:prstGeom prst="ellipse">
            <a:avLst/>
          </a:prstGeom>
          <a:pattFill prst="wdDnDiag">
            <a:fgClr>
              <a:schemeClr val="tx1">
                <a:lumMod val="25000"/>
                <a:lumOff val="75000"/>
              </a:schemeClr>
            </a:fgClr>
            <a:bgClr>
              <a:schemeClr val="bg1"/>
            </a:bgClr>
          </a:pattFill>
          <a:ln w="127000">
            <a:solidFill>
              <a:schemeClr val="bg1"/>
            </a:solidFill>
          </a:ln>
        </p:spPr>
        <p:txBody>
          <a:bodyPr anchor="ctr"/>
          <a:lstStyle>
            <a:lvl1pPr algn="ctr">
              <a:buNone/>
              <a:defRPr sz="1600"/>
            </a:lvl1pPr>
          </a:lstStyle>
          <a:p>
            <a:r>
              <a:rPr lang="en-US" dirty="0"/>
              <a:t>image</a:t>
            </a:r>
          </a:p>
        </p:txBody>
      </p:sp>
    </p:spTree>
    <p:extLst>
      <p:ext uri="{BB962C8B-B14F-4D97-AF65-F5344CB8AC3E}">
        <p14:creationId xmlns:p14="http://schemas.microsoft.com/office/powerpoint/2010/main" val="38298461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5">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3310358"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111469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676275" y="628650"/>
            <a:ext cx="10839450" cy="5600700"/>
          </a:xfrm>
          <a:prstGeom prst="rect">
            <a:avLst/>
          </a:prstGeom>
          <a:pattFill prst="wdDnDiag">
            <a:fgClr>
              <a:schemeClr val="tx1">
                <a:lumMod val="25000"/>
                <a:lumOff val="75000"/>
              </a:schemeClr>
            </a:fgClr>
            <a:bgClr>
              <a:schemeClr val="bg1"/>
            </a:bgClr>
          </a:pattFill>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4112452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s 6">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407F8FC-B8EA-4353-B23A-7B6DEE78F41A}"/>
              </a:ext>
            </a:extLst>
          </p:cNvPr>
          <p:cNvSpPr>
            <a:spLocks noGrp="1"/>
          </p:cNvSpPr>
          <p:nvPr>
            <p:ph type="pic" sz="quarter" idx="13" hasCustomPrompt="1"/>
          </p:nvPr>
        </p:nvSpPr>
        <p:spPr>
          <a:xfrm>
            <a:off x="0" y="0"/>
            <a:ext cx="12192000" cy="6858000"/>
          </a:xfrm>
          <a:prstGeom prst="rect">
            <a:avLst/>
          </a:prstGeom>
          <a:pattFill prst="wdDnDiag">
            <a:fgClr>
              <a:schemeClr val="tx1">
                <a:lumMod val="25000"/>
                <a:lumOff val="75000"/>
              </a:schemeClr>
            </a:fgClr>
            <a:bgClr>
              <a:schemeClr val="bg1"/>
            </a:bgClr>
          </a:pattFill>
        </p:spPr>
        <p:txBody>
          <a:bodyPr anchor="ctr"/>
          <a:lstStyle>
            <a:lvl1pPr algn="ctr">
              <a:buNone/>
              <a:defRPr/>
            </a:lvl1pPr>
          </a:lstStyle>
          <a:p>
            <a:r>
              <a:rPr lang="en-US" dirty="0"/>
              <a:t>Insert your image here</a:t>
            </a:r>
          </a:p>
        </p:txBody>
      </p:sp>
    </p:spTree>
    <p:extLst>
      <p:ext uri="{BB962C8B-B14F-4D97-AF65-F5344CB8AC3E}">
        <p14:creationId xmlns:p14="http://schemas.microsoft.com/office/powerpoint/2010/main" val="2712010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s 7">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049925" y="1269000"/>
            <a:ext cx="4320000" cy="4320000"/>
          </a:xfrm>
          <a:prstGeom prst="ellipse">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3946974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s 8">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23875" y="723900"/>
            <a:ext cx="5400000" cy="5400000"/>
          </a:xfrm>
          <a:prstGeom prst="ellipse">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Insert your image here</a:t>
            </a:r>
          </a:p>
        </p:txBody>
      </p:sp>
    </p:spTree>
    <p:extLst>
      <p:ext uri="{BB962C8B-B14F-4D97-AF65-F5344CB8AC3E}">
        <p14:creationId xmlns:p14="http://schemas.microsoft.com/office/powerpoint/2010/main" val="2515533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s 9">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0" y="0"/>
            <a:ext cx="12192000" cy="6858000"/>
          </a:xfrm>
          <a:prstGeom prst="rect">
            <a:avLst/>
          </a:prstGeom>
          <a:pattFill prst="wdDnDiag">
            <a:fgClr>
              <a:schemeClr val="tx1">
                <a:lumMod val="25000"/>
                <a:lumOff val="75000"/>
              </a:schemeClr>
            </a:fgClr>
            <a:bgClr>
              <a:schemeClr val="bg1"/>
            </a:bgClr>
          </a:pattFill>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245107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s 10">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1770743" y="917800"/>
            <a:ext cx="1800000" cy="1800000"/>
          </a:xfrm>
          <a:prstGeom prst="roundRect">
            <a:avLst>
              <a:gd name="adj" fmla="val 7431"/>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1169868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s 1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54653BE-73D5-4246-97C4-7F874C34DD07}"/>
              </a:ext>
            </a:extLst>
          </p:cNvPr>
          <p:cNvSpPr>
            <a:spLocks noGrp="1"/>
          </p:cNvSpPr>
          <p:nvPr>
            <p:ph type="pic" sz="quarter" idx="11" hasCustomPrompt="1"/>
          </p:nvPr>
        </p:nvSpPr>
        <p:spPr>
          <a:xfrm>
            <a:off x="5556000" y="1469342"/>
            <a:ext cx="1080000" cy="1080000"/>
          </a:xfrm>
          <a:prstGeom prst="ellipse">
            <a:avLst/>
          </a:prstGeom>
          <a:pattFill prst="wdDnDiag">
            <a:fgClr>
              <a:schemeClr val="tx1">
                <a:lumMod val="25000"/>
                <a:lumOff val="75000"/>
              </a:schemeClr>
            </a:fgClr>
            <a:bgClr>
              <a:schemeClr val="bg1"/>
            </a:bgClr>
          </a:pattFill>
          <a:effectLst>
            <a:outerShdw blurRad="254000" algn="ctr" rotWithShape="0">
              <a:prstClr val="black">
                <a:alpha val="20000"/>
              </a:prstClr>
            </a:outerShdw>
          </a:effectLst>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MY" dirty="0"/>
              <a:t>                                  Insert your image here</a:t>
            </a:r>
          </a:p>
        </p:txBody>
      </p:sp>
    </p:spTree>
    <p:extLst>
      <p:ext uri="{BB962C8B-B14F-4D97-AF65-F5344CB8AC3E}">
        <p14:creationId xmlns:p14="http://schemas.microsoft.com/office/powerpoint/2010/main" val="40970256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s 1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F6B993A-427A-499E-9D74-1D94D3661DFF}"/>
              </a:ext>
            </a:extLst>
          </p:cNvPr>
          <p:cNvSpPr>
            <a:spLocks noGrp="1"/>
          </p:cNvSpPr>
          <p:nvPr>
            <p:ph type="pic" sz="quarter" idx="14" hasCustomPrompt="1"/>
          </p:nvPr>
        </p:nvSpPr>
        <p:spPr>
          <a:xfrm>
            <a:off x="488570" y="549000"/>
            <a:ext cx="5605725" cy="5760000"/>
          </a:xfrm>
          <a:prstGeom prst="roundRect">
            <a:avLst>
              <a:gd name="adj" fmla="val 0"/>
            </a:avLst>
          </a:prstGeom>
          <a:pattFill prst="wdDnDiag">
            <a:fgClr>
              <a:schemeClr val="tx1">
                <a:lumMod val="25000"/>
                <a:lumOff val="75000"/>
              </a:schemeClr>
            </a:fgClr>
            <a:bgClr>
              <a:schemeClr val="bg1"/>
            </a:bgClr>
          </a:pattFill>
        </p:spPr>
        <p:txBody>
          <a:bodyPr anchor="ctr"/>
          <a:lstStyle>
            <a:lvl1pPr marL="0" indent="0" algn="ctr">
              <a:buNone/>
              <a:defRPr sz="2000"/>
            </a:lvl1pPr>
          </a:lstStyle>
          <a:p>
            <a:r>
              <a:rPr lang="en-MY" dirty="0"/>
              <a:t>Insert your image here</a:t>
            </a:r>
          </a:p>
        </p:txBody>
      </p:sp>
    </p:spTree>
    <p:extLst>
      <p:ext uri="{BB962C8B-B14F-4D97-AF65-F5344CB8AC3E}">
        <p14:creationId xmlns:p14="http://schemas.microsoft.com/office/powerpoint/2010/main" val="3958549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age -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35337779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page - 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879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age 2 - Image Time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372628681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Imag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CC7A50-9125-422E-BB9C-AB1644207021}"/>
              </a:ext>
            </a:extLst>
          </p:cNvPr>
          <p:cNvSpPr>
            <a:spLocks noGrp="1"/>
          </p:cNvSpPr>
          <p:nvPr>
            <p:ph type="pic" sz="quarter" idx="10" hasCustomPrompt="1"/>
          </p:nvPr>
        </p:nvSpPr>
        <p:spPr>
          <a:xfrm>
            <a:off x="0" y="1"/>
            <a:ext cx="12192000" cy="5143499"/>
          </a:xfrm>
          <a:prstGeom prst="rect">
            <a:avLst/>
          </a:prstGeom>
          <a:pattFill prst="wdDnDiag">
            <a:fgClr>
              <a:schemeClr val="tx1">
                <a:lumMod val="25000"/>
                <a:lumOff val="75000"/>
              </a:schemeClr>
            </a:fgClr>
            <a:bgClr>
              <a:schemeClr val="bg1"/>
            </a:bgClr>
          </a:pattFill>
          <a:effectLst>
            <a:outerShdw blurRad="381000" algn="ctr" rotWithShape="0">
              <a:prstClr val="black">
                <a:alpha val="20000"/>
              </a:prstClr>
            </a:outerShdw>
          </a:effectLst>
        </p:spPr>
        <p:txBody>
          <a:bodyPr anchor="ctr"/>
          <a:lstStyle>
            <a:lvl1pPr marL="0" indent="0" algn="ctr">
              <a:buNone/>
              <a:defRPr/>
            </a:lvl1pPr>
          </a:lstStyle>
          <a:p>
            <a:r>
              <a:rPr lang="en-MY" dirty="0"/>
              <a:t>Insert your image here</a:t>
            </a:r>
          </a:p>
        </p:txBody>
      </p:sp>
    </p:spTree>
    <p:extLst>
      <p:ext uri="{BB962C8B-B14F-4D97-AF65-F5344CB8AC3E}">
        <p14:creationId xmlns:p14="http://schemas.microsoft.com/office/powerpoint/2010/main" val="36905526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page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6" name="Picture Placeholder 4">
            <a:extLst>
              <a:ext uri="{FF2B5EF4-FFF2-40B4-BE49-F238E27FC236}">
                <a16:creationId xmlns:a16="http://schemas.microsoft.com/office/drawing/2014/main" id="{C7F13A08-E9ED-4281-B741-77C0AC79596E}"/>
              </a:ext>
            </a:extLst>
          </p:cNvPr>
          <p:cNvSpPr>
            <a:spLocks noGrp="1"/>
          </p:cNvSpPr>
          <p:nvPr>
            <p:ph type="pic" sz="quarter" idx="11" hasCustomPrompt="1"/>
          </p:nvPr>
        </p:nvSpPr>
        <p:spPr>
          <a:xfrm>
            <a:off x="4657725" y="48768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4000589185"/>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age 2 - Image Timelin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4657725" y="2695575"/>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4648200" y="533400"/>
            <a:ext cx="2895600" cy="14478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180168208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3047999"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6092951"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9137903" y="0"/>
            <a:ext cx="3044952" cy="6858000"/>
          </a:xfrm>
          <a:prstGeom prst="rect">
            <a:avLst/>
          </a:prstGeom>
          <a:pattFill prst="wdDnDiag">
            <a:fgClr>
              <a:schemeClr val="bg1">
                <a:lumMod val="8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98942336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Timelin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D48610BC-16D8-4FC8-8F41-D980AE3077C3}"/>
              </a:ext>
            </a:extLst>
          </p:cNvPr>
          <p:cNvSpPr>
            <a:spLocks noGrp="1"/>
          </p:cNvSpPr>
          <p:nvPr>
            <p:ph type="pic" sz="quarter" idx="12" hasCustomPrompt="1"/>
          </p:nvPr>
        </p:nvSpPr>
        <p:spPr>
          <a:xfrm>
            <a:off x="6096"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9" name="Picture Placeholder 4">
            <a:extLst>
              <a:ext uri="{FF2B5EF4-FFF2-40B4-BE49-F238E27FC236}">
                <a16:creationId xmlns:a16="http://schemas.microsoft.com/office/drawing/2014/main" id="{2A9E646E-AB96-44BA-B223-4263DB52642A}"/>
              </a:ext>
            </a:extLst>
          </p:cNvPr>
          <p:cNvSpPr>
            <a:spLocks noGrp="1"/>
          </p:cNvSpPr>
          <p:nvPr>
            <p:ph type="pic" sz="quarter" idx="13" hasCustomPrompt="1"/>
          </p:nvPr>
        </p:nvSpPr>
        <p:spPr>
          <a:xfrm>
            <a:off x="3051048"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6C695DD6-1C52-4BBB-BD4A-875BD44DAB48}"/>
              </a:ext>
            </a:extLst>
          </p:cNvPr>
          <p:cNvSpPr>
            <a:spLocks noGrp="1"/>
          </p:cNvSpPr>
          <p:nvPr>
            <p:ph type="pic" sz="quarter" idx="14" hasCustomPrompt="1"/>
          </p:nvPr>
        </p:nvSpPr>
        <p:spPr>
          <a:xfrm>
            <a:off x="6096000" y="0"/>
            <a:ext cx="3044952" cy="6858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600">
                <a:solidFill>
                  <a:schemeClr val="tx1"/>
                </a:solidFill>
              </a:defRPr>
            </a:lvl1pPr>
          </a:lstStyle>
          <a:p>
            <a:r>
              <a:rPr lang="en-MY" dirty="0"/>
              <a:t>Insert your image here</a:t>
            </a:r>
          </a:p>
        </p:txBody>
      </p:sp>
    </p:spTree>
    <p:extLst>
      <p:ext uri="{BB962C8B-B14F-4D97-AF65-F5344CB8AC3E}">
        <p14:creationId xmlns:p14="http://schemas.microsoft.com/office/powerpoint/2010/main" val="228307739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Image Timeline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685076"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4" name="Picture Placeholder 4">
            <a:extLst>
              <a:ext uri="{FF2B5EF4-FFF2-40B4-BE49-F238E27FC236}">
                <a16:creationId xmlns:a16="http://schemas.microsoft.com/office/drawing/2014/main" id="{5DF77074-9E02-4EDE-ADEC-20BB7226C1FE}"/>
              </a:ext>
            </a:extLst>
          </p:cNvPr>
          <p:cNvSpPr>
            <a:spLocks noGrp="1"/>
          </p:cNvSpPr>
          <p:nvPr>
            <p:ph type="pic" sz="quarter" idx="12" hasCustomPrompt="1"/>
          </p:nvPr>
        </p:nvSpPr>
        <p:spPr>
          <a:xfrm>
            <a:off x="3479224"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5" name="Picture Placeholder 4">
            <a:extLst>
              <a:ext uri="{FF2B5EF4-FFF2-40B4-BE49-F238E27FC236}">
                <a16:creationId xmlns:a16="http://schemas.microsoft.com/office/drawing/2014/main" id="{6CA2167E-9435-4A6A-BEAE-A1AC5A5D336B}"/>
              </a:ext>
            </a:extLst>
          </p:cNvPr>
          <p:cNvSpPr>
            <a:spLocks noGrp="1"/>
          </p:cNvSpPr>
          <p:nvPr>
            <p:ph type="pic" sz="quarter" idx="13" hasCustomPrompt="1"/>
          </p:nvPr>
        </p:nvSpPr>
        <p:spPr>
          <a:xfrm>
            <a:off x="6273372"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6" name="Picture Placeholder 4">
            <a:extLst>
              <a:ext uri="{FF2B5EF4-FFF2-40B4-BE49-F238E27FC236}">
                <a16:creationId xmlns:a16="http://schemas.microsoft.com/office/drawing/2014/main" id="{49A2505A-688A-4995-8380-650E617030CB}"/>
              </a:ext>
            </a:extLst>
          </p:cNvPr>
          <p:cNvSpPr>
            <a:spLocks noGrp="1"/>
          </p:cNvSpPr>
          <p:nvPr>
            <p:ph type="pic" sz="quarter" idx="14" hasCustomPrompt="1"/>
          </p:nvPr>
        </p:nvSpPr>
        <p:spPr>
          <a:xfrm>
            <a:off x="9067520" y="1711627"/>
            <a:ext cx="2468880" cy="3584448"/>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Tree>
    <p:extLst>
      <p:ext uri="{BB962C8B-B14F-4D97-AF65-F5344CB8AC3E}">
        <p14:creationId xmlns:p14="http://schemas.microsoft.com/office/powerpoint/2010/main" val="413962323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Timelin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230913435"/>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Timeline 4-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720225-28A9-4E8C-971E-186E8AD47C21}"/>
              </a:ext>
            </a:extLst>
          </p:cNvPr>
          <p:cNvSpPr>
            <a:spLocks noGrp="1"/>
          </p:cNvSpPr>
          <p:nvPr>
            <p:ph type="pic" sz="quarter" idx="10" hasCustomPrompt="1"/>
          </p:nvPr>
        </p:nvSpPr>
        <p:spPr>
          <a:xfrm>
            <a:off x="10668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9" name="Picture Placeholder 4">
            <a:extLst>
              <a:ext uri="{FF2B5EF4-FFF2-40B4-BE49-F238E27FC236}">
                <a16:creationId xmlns:a16="http://schemas.microsoft.com/office/drawing/2014/main" id="{392F7549-A4D2-4896-878F-E23FB9DCA751}"/>
              </a:ext>
            </a:extLst>
          </p:cNvPr>
          <p:cNvSpPr>
            <a:spLocks noGrp="1"/>
          </p:cNvSpPr>
          <p:nvPr>
            <p:ph type="pic" sz="quarter" idx="11" hasCustomPrompt="1"/>
          </p:nvPr>
        </p:nvSpPr>
        <p:spPr>
          <a:xfrm>
            <a:off x="39360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0" name="Picture Placeholder 4">
            <a:extLst>
              <a:ext uri="{FF2B5EF4-FFF2-40B4-BE49-F238E27FC236}">
                <a16:creationId xmlns:a16="http://schemas.microsoft.com/office/drawing/2014/main" id="{5B067B47-E563-4862-BFEE-E547A8D7FFFC}"/>
              </a:ext>
            </a:extLst>
          </p:cNvPr>
          <p:cNvSpPr>
            <a:spLocks noGrp="1"/>
          </p:cNvSpPr>
          <p:nvPr>
            <p:ph type="pic" sz="quarter" idx="12" hasCustomPrompt="1"/>
          </p:nvPr>
        </p:nvSpPr>
        <p:spPr>
          <a:xfrm>
            <a:off x="68052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
        <p:nvSpPr>
          <p:cNvPr id="11" name="Picture Placeholder 4">
            <a:extLst>
              <a:ext uri="{FF2B5EF4-FFF2-40B4-BE49-F238E27FC236}">
                <a16:creationId xmlns:a16="http://schemas.microsoft.com/office/drawing/2014/main" id="{EDFBBFAE-B6BA-4DA6-9E3D-82715FF90B59}"/>
              </a:ext>
            </a:extLst>
          </p:cNvPr>
          <p:cNvSpPr>
            <a:spLocks noGrp="1"/>
          </p:cNvSpPr>
          <p:nvPr>
            <p:ph type="pic" sz="quarter" idx="13" hasCustomPrompt="1"/>
          </p:nvPr>
        </p:nvSpPr>
        <p:spPr>
          <a:xfrm>
            <a:off x="9674400" y="2715189"/>
            <a:ext cx="2160000" cy="2160000"/>
          </a:xfrm>
          <a:prstGeom prst="rect">
            <a:avLst/>
          </a:prstGeom>
          <a:pattFill prst="wdDnDiag">
            <a:fgClr>
              <a:schemeClr val="tx1">
                <a:lumMod val="25000"/>
                <a:lumOff val="75000"/>
              </a:schemeClr>
            </a:fgClr>
            <a:bgClr>
              <a:schemeClr val="bg1"/>
            </a:bgClr>
          </a:pattFill>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76945333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Timelin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1819274"/>
            <a:ext cx="4322175" cy="1141521"/>
          </a:xfrm>
          <a:prstGeom prst="rect">
            <a:avLst/>
          </a:prstGeom>
          <a:pattFill prst="wdDnDiag">
            <a:fgClr>
              <a:schemeClr val="tx1">
                <a:lumMod val="25000"/>
                <a:lumOff val="75000"/>
              </a:schemeClr>
            </a:fgClr>
            <a:bgClr>
              <a:schemeClr val="bg1"/>
            </a:bgClr>
          </a:pattFill>
          <a:ln w="6350">
            <a:solidFill>
              <a:schemeClr val="accent1"/>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3486889"/>
            <a:ext cx="4322175" cy="1141521"/>
          </a:xfrm>
          <a:prstGeom prst="rect">
            <a:avLst/>
          </a:prstGeom>
          <a:pattFill prst="wdDnDiag">
            <a:fgClr>
              <a:schemeClr val="tx1">
                <a:lumMod val="25000"/>
                <a:lumOff val="75000"/>
              </a:schemeClr>
            </a:fgClr>
            <a:bgClr>
              <a:schemeClr val="bg1"/>
            </a:bgClr>
          </a:pattFill>
          <a:ln w="6350">
            <a:solidFill>
              <a:schemeClr val="accent2"/>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5154504"/>
            <a:ext cx="4322175" cy="1141521"/>
          </a:xfrm>
          <a:prstGeom prst="rect">
            <a:avLst/>
          </a:prstGeom>
          <a:pattFill prst="wdDnDiag">
            <a:fgClr>
              <a:schemeClr val="tx1">
                <a:lumMod val="25000"/>
                <a:lumOff val="75000"/>
              </a:schemeClr>
            </a:fgClr>
            <a:bgClr>
              <a:schemeClr val="bg1"/>
            </a:bgClr>
          </a:pattFill>
          <a:ln w="6350">
            <a:solidFill>
              <a:schemeClr val="accent3"/>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315292924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Timeline 5-2">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1E331C87-ED44-4BD8-8716-4D2459B59BC6}"/>
              </a:ext>
            </a:extLst>
          </p:cNvPr>
          <p:cNvSpPr>
            <a:spLocks noGrp="1"/>
          </p:cNvSpPr>
          <p:nvPr>
            <p:ph type="pic" sz="quarter" idx="10" hasCustomPrompt="1"/>
          </p:nvPr>
        </p:nvSpPr>
        <p:spPr>
          <a:xfrm>
            <a:off x="1773823" y="555739"/>
            <a:ext cx="4322175" cy="1141521"/>
          </a:xfrm>
          <a:prstGeom prst="rect">
            <a:avLst/>
          </a:prstGeom>
          <a:pattFill prst="wdDnDiag">
            <a:fgClr>
              <a:schemeClr val="tx1">
                <a:lumMod val="25000"/>
                <a:lumOff val="75000"/>
              </a:schemeClr>
            </a:fgClr>
            <a:bgClr>
              <a:schemeClr val="bg1"/>
            </a:bgClr>
          </a:pattFill>
          <a:ln w="6350">
            <a:solidFill>
              <a:schemeClr val="accent4"/>
            </a:solidFill>
          </a:ln>
        </p:spPr>
        <p:txBody>
          <a:bodyPr anchor="ctr"/>
          <a:lstStyle>
            <a:lvl1pPr marL="0" indent="0" algn="ctr">
              <a:buNone/>
              <a:defRPr sz="1800">
                <a:solidFill>
                  <a:schemeClr val="tx1"/>
                </a:solidFill>
              </a:defRPr>
            </a:lvl1pPr>
          </a:lstStyle>
          <a:p>
            <a:r>
              <a:rPr lang="en-MY" dirty="0"/>
              <a:t>Insert your image here</a:t>
            </a:r>
          </a:p>
        </p:txBody>
      </p:sp>
      <p:sp>
        <p:nvSpPr>
          <p:cNvPr id="17" name="Picture Placeholder 4">
            <a:extLst>
              <a:ext uri="{FF2B5EF4-FFF2-40B4-BE49-F238E27FC236}">
                <a16:creationId xmlns:a16="http://schemas.microsoft.com/office/drawing/2014/main" id="{EB79BFFE-1EF1-4F35-8970-7913C999B2E3}"/>
              </a:ext>
            </a:extLst>
          </p:cNvPr>
          <p:cNvSpPr>
            <a:spLocks noGrp="1"/>
          </p:cNvSpPr>
          <p:nvPr>
            <p:ph type="pic" sz="quarter" idx="11" hasCustomPrompt="1"/>
          </p:nvPr>
        </p:nvSpPr>
        <p:spPr>
          <a:xfrm>
            <a:off x="1773825" y="2223354"/>
            <a:ext cx="4322175" cy="1141521"/>
          </a:xfrm>
          <a:prstGeom prst="rect">
            <a:avLst/>
          </a:prstGeom>
          <a:pattFill prst="wdDnDiag">
            <a:fgClr>
              <a:schemeClr val="tx1">
                <a:lumMod val="25000"/>
                <a:lumOff val="75000"/>
              </a:schemeClr>
            </a:fgClr>
            <a:bgClr>
              <a:schemeClr val="bg1"/>
            </a:bgClr>
          </a:pattFill>
          <a:ln w="6350">
            <a:solidFill>
              <a:schemeClr val="accent5"/>
            </a:solidFill>
          </a:ln>
        </p:spPr>
        <p:txBody>
          <a:bodyPr anchor="ctr"/>
          <a:lstStyle>
            <a:lvl1pPr marL="0" indent="0" algn="ctr">
              <a:buNone/>
              <a:defRPr sz="1800">
                <a:solidFill>
                  <a:schemeClr val="tx1"/>
                </a:solidFill>
              </a:defRPr>
            </a:lvl1pPr>
          </a:lstStyle>
          <a:p>
            <a:r>
              <a:rPr lang="en-MY" dirty="0"/>
              <a:t>Insert your image here</a:t>
            </a:r>
          </a:p>
        </p:txBody>
      </p:sp>
      <p:sp>
        <p:nvSpPr>
          <p:cNvPr id="18" name="Picture Placeholder 4">
            <a:extLst>
              <a:ext uri="{FF2B5EF4-FFF2-40B4-BE49-F238E27FC236}">
                <a16:creationId xmlns:a16="http://schemas.microsoft.com/office/drawing/2014/main" id="{DDB05714-7199-4FD1-8B78-48432CFD1470}"/>
              </a:ext>
            </a:extLst>
          </p:cNvPr>
          <p:cNvSpPr>
            <a:spLocks noGrp="1"/>
          </p:cNvSpPr>
          <p:nvPr>
            <p:ph type="pic" sz="quarter" idx="12" hasCustomPrompt="1"/>
          </p:nvPr>
        </p:nvSpPr>
        <p:spPr>
          <a:xfrm>
            <a:off x="1773827" y="3890969"/>
            <a:ext cx="4322175" cy="1141521"/>
          </a:xfrm>
          <a:prstGeom prst="rect">
            <a:avLst/>
          </a:prstGeom>
          <a:pattFill prst="wdDnDiag">
            <a:fgClr>
              <a:schemeClr val="tx1">
                <a:lumMod val="25000"/>
                <a:lumOff val="75000"/>
              </a:schemeClr>
            </a:fgClr>
            <a:bgClr>
              <a:schemeClr val="bg1"/>
            </a:bgClr>
          </a:pattFill>
          <a:ln w="6350">
            <a:solidFill>
              <a:schemeClr val="accent6"/>
            </a:solid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2734068110"/>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Timelin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6B0A44-C28F-4A11-8B5D-8E3838A0900C}"/>
              </a:ext>
            </a:extLst>
          </p:cNvPr>
          <p:cNvSpPr>
            <a:spLocks noGrp="1"/>
          </p:cNvSpPr>
          <p:nvPr>
            <p:ph type="title" hasCustomPrompt="1"/>
          </p:nvPr>
        </p:nvSpPr>
        <p:spPr>
          <a:xfrm>
            <a:off x="838200" y="371728"/>
            <a:ext cx="10515600" cy="886732"/>
          </a:xfrm>
          <a:prstGeom prst="rect">
            <a:avLst/>
          </a:prstGeom>
        </p:spPr>
        <p:txBody>
          <a:bodyPr anchor="ctr"/>
          <a:lstStyle>
            <a:lvl1pPr algn="ctr">
              <a:defRPr sz="3600">
                <a:solidFill>
                  <a:schemeClr val="tx1"/>
                </a:solidFill>
              </a:defRPr>
            </a:lvl1pPr>
          </a:lstStyle>
          <a:p>
            <a:r>
              <a:rPr lang="en-US" dirty="0"/>
              <a:t>Insert your main title here</a:t>
            </a:r>
            <a:endParaRPr lang="en-MY" dirty="0"/>
          </a:p>
        </p:txBody>
      </p:sp>
      <p:sp>
        <p:nvSpPr>
          <p:cNvPr id="4" name="Subtitle 2">
            <a:extLst>
              <a:ext uri="{FF2B5EF4-FFF2-40B4-BE49-F238E27FC236}">
                <a16:creationId xmlns:a16="http://schemas.microsoft.com/office/drawing/2014/main" id="{45C18F5C-6002-4930-B5D3-8193C946F9C7}"/>
              </a:ext>
            </a:extLst>
          </p:cNvPr>
          <p:cNvSpPr>
            <a:spLocks noGrp="1"/>
          </p:cNvSpPr>
          <p:nvPr>
            <p:ph type="subTitle" idx="1" hasCustomPrompt="1"/>
          </p:nvPr>
        </p:nvSpPr>
        <p:spPr>
          <a:xfrm>
            <a:off x="1524000" y="1051062"/>
            <a:ext cx="9144000" cy="436562"/>
          </a:xfrm>
          <a:prstGeom prst="rect">
            <a:avLst/>
          </a:prstGeo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your awesome subtitle here</a:t>
            </a:r>
            <a:endParaRPr lang="en-MY" dirty="0"/>
          </a:p>
        </p:txBody>
      </p:sp>
      <p:sp>
        <p:nvSpPr>
          <p:cNvPr id="21" name="Picture Placeholder 4">
            <a:extLst>
              <a:ext uri="{FF2B5EF4-FFF2-40B4-BE49-F238E27FC236}">
                <a16:creationId xmlns:a16="http://schemas.microsoft.com/office/drawing/2014/main" id="{9A449EB3-13AE-43E0-9FB5-62F071B4EBE0}"/>
              </a:ext>
            </a:extLst>
          </p:cNvPr>
          <p:cNvSpPr>
            <a:spLocks noGrp="1"/>
          </p:cNvSpPr>
          <p:nvPr>
            <p:ph type="pic" sz="quarter" idx="10" hasCustomPrompt="1"/>
          </p:nvPr>
        </p:nvSpPr>
        <p:spPr>
          <a:xfrm>
            <a:off x="2515910"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2" name="Picture Placeholder 4">
            <a:extLst>
              <a:ext uri="{FF2B5EF4-FFF2-40B4-BE49-F238E27FC236}">
                <a16:creationId xmlns:a16="http://schemas.microsoft.com/office/drawing/2014/main" id="{87C34D06-E133-4B5A-A602-CCC9177E21C9}"/>
              </a:ext>
            </a:extLst>
          </p:cNvPr>
          <p:cNvSpPr>
            <a:spLocks noGrp="1"/>
          </p:cNvSpPr>
          <p:nvPr>
            <p:ph type="pic" sz="quarter" idx="11" hasCustomPrompt="1"/>
          </p:nvPr>
        </p:nvSpPr>
        <p:spPr>
          <a:xfrm>
            <a:off x="4668559"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3" name="Picture Placeholder 4">
            <a:extLst>
              <a:ext uri="{FF2B5EF4-FFF2-40B4-BE49-F238E27FC236}">
                <a16:creationId xmlns:a16="http://schemas.microsoft.com/office/drawing/2014/main" id="{4381F176-737F-48BA-AB6E-611FE8578CB7}"/>
              </a:ext>
            </a:extLst>
          </p:cNvPr>
          <p:cNvSpPr>
            <a:spLocks noGrp="1"/>
          </p:cNvSpPr>
          <p:nvPr>
            <p:ph type="pic" sz="quarter" idx="12" hasCustomPrompt="1"/>
          </p:nvPr>
        </p:nvSpPr>
        <p:spPr>
          <a:xfrm>
            <a:off x="6821208" y="2617391"/>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4" name="Picture Placeholder 4">
            <a:extLst>
              <a:ext uri="{FF2B5EF4-FFF2-40B4-BE49-F238E27FC236}">
                <a16:creationId xmlns:a16="http://schemas.microsoft.com/office/drawing/2014/main" id="{3E7E3C54-7D7C-4AB5-9E70-B41225A34A5B}"/>
              </a:ext>
            </a:extLst>
          </p:cNvPr>
          <p:cNvSpPr>
            <a:spLocks noGrp="1"/>
          </p:cNvSpPr>
          <p:nvPr>
            <p:ph type="pic" sz="quarter" idx="13" hasCustomPrompt="1"/>
          </p:nvPr>
        </p:nvSpPr>
        <p:spPr>
          <a:xfrm>
            <a:off x="2515910"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5" name="Picture Placeholder 4">
            <a:extLst>
              <a:ext uri="{FF2B5EF4-FFF2-40B4-BE49-F238E27FC236}">
                <a16:creationId xmlns:a16="http://schemas.microsoft.com/office/drawing/2014/main" id="{26829B01-5A00-48DF-BCDF-D3C843CFE4A0}"/>
              </a:ext>
            </a:extLst>
          </p:cNvPr>
          <p:cNvSpPr>
            <a:spLocks noGrp="1"/>
          </p:cNvSpPr>
          <p:nvPr>
            <p:ph type="pic" sz="quarter" idx="14" hasCustomPrompt="1"/>
          </p:nvPr>
        </p:nvSpPr>
        <p:spPr>
          <a:xfrm>
            <a:off x="4668559"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
        <p:nvSpPr>
          <p:cNvPr id="26" name="Picture Placeholder 4">
            <a:extLst>
              <a:ext uri="{FF2B5EF4-FFF2-40B4-BE49-F238E27FC236}">
                <a16:creationId xmlns:a16="http://schemas.microsoft.com/office/drawing/2014/main" id="{A973197A-18AE-47FD-9595-A14C537EC49B}"/>
              </a:ext>
            </a:extLst>
          </p:cNvPr>
          <p:cNvSpPr>
            <a:spLocks noGrp="1"/>
          </p:cNvSpPr>
          <p:nvPr>
            <p:ph type="pic" sz="quarter" idx="15" hasCustomPrompt="1"/>
          </p:nvPr>
        </p:nvSpPr>
        <p:spPr>
          <a:xfrm>
            <a:off x="6821208" y="5049567"/>
            <a:ext cx="1913216" cy="1266825"/>
          </a:xfrm>
          <a:prstGeom prst="rect">
            <a:avLst/>
          </a:prstGeom>
          <a:pattFill prst="wdDnDiag">
            <a:fgClr>
              <a:schemeClr val="tx1">
                <a:lumMod val="25000"/>
                <a:lumOff val="75000"/>
              </a:schemeClr>
            </a:fgClr>
            <a:bgClr>
              <a:schemeClr val="bg1"/>
            </a:bgClr>
          </a:pattFill>
          <a:ln w="6350">
            <a:noFill/>
          </a:ln>
        </p:spPr>
        <p:txBody>
          <a:bodyPr anchor="ctr"/>
          <a:lstStyle>
            <a:lvl1pPr marL="0" indent="0" algn="ctr">
              <a:buNone/>
              <a:defRPr sz="1800">
                <a:solidFill>
                  <a:schemeClr val="tx1"/>
                </a:solidFill>
              </a:defRPr>
            </a:lvl1pPr>
          </a:lstStyle>
          <a:p>
            <a:r>
              <a:rPr lang="en-MY" dirty="0"/>
              <a:t>Insert your image here</a:t>
            </a:r>
          </a:p>
        </p:txBody>
      </p:sp>
    </p:spTree>
    <p:extLst>
      <p:ext uri="{BB962C8B-B14F-4D97-AF65-F5344CB8AC3E}">
        <p14:creationId xmlns:p14="http://schemas.microsoft.com/office/powerpoint/2010/main" val="63268416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107" Type="http://schemas.openxmlformats.org/officeDocument/2006/relationships/slideLayout" Target="../slideLayouts/slideLayout107.xml"/><Relationship Id="rId268" Type="http://schemas.openxmlformats.org/officeDocument/2006/relationships/theme" Target="../theme/theme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5939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 id="2147483871" r:id="rId211"/>
    <p:sldLayoutId id="2147483872" r:id="rId212"/>
    <p:sldLayoutId id="2147483873" r:id="rId213"/>
    <p:sldLayoutId id="2147483874" r:id="rId214"/>
    <p:sldLayoutId id="2147483875" r:id="rId215"/>
    <p:sldLayoutId id="2147483876" r:id="rId216"/>
    <p:sldLayoutId id="2147483877" r:id="rId217"/>
    <p:sldLayoutId id="2147483878" r:id="rId218"/>
    <p:sldLayoutId id="2147483879" r:id="rId219"/>
    <p:sldLayoutId id="2147483880" r:id="rId220"/>
    <p:sldLayoutId id="2147483881" r:id="rId221"/>
    <p:sldLayoutId id="2147483882" r:id="rId222"/>
    <p:sldLayoutId id="2147483883" r:id="rId223"/>
    <p:sldLayoutId id="2147483884" r:id="rId224"/>
    <p:sldLayoutId id="2147483885" r:id="rId225"/>
    <p:sldLayoutId id="2147483886" r:id="rId226"/>
    <p:sldLayoutId id="2147483887" r:id="rId227"/>
    <p:sldLayoutId id="2147483888" r:id="rId228"/>
    <p:sldLayoutId id="2147483889" r:id="rId229"/>
    <p:sldLayoutId id="2147483890" r:id="rId230"/>
    <p:sldLayoutId id="2147483891" r:id="rId231"/>
    <p:sldLayoutId id="2147483892" r:id="rId232"/>
    <p:sldLayoutId id="2147483893" r:id="rId233"/>
    <p:sldLayoutId id="2147483894" r:id="rId234"/>
    <p:sldLayoutId id="2147483895" r:id="rId235"/>
    <p:sldLayoutId id="2147483896" r:id="rId236"/>
    <p:sldLayoutId id="2147483897" r:id="rId237"/>
    <p:sldLayoutId id="2147483898" r:id="rId238"/>
    <p:sldLayoutId id="2147483899" r:id="rId239"/>
    <p:sldLayoutId id="2147483900" r:id="rId240"/>
    <p:sldLayoutId id="2147483901" r:id="rId241"/>
    <p:sldLayoutId id="2147483902" r:id="rId242"/>
    <p:sldLayoutId id="2147483903" r:id="rId243"/>
    <p:sldLayoutId id="2147483904" r:id="rId244"/>
    <p:sldLayoutId id="2147483905" r:id="rId245"/>
    <p:sldLayoutId id="2147483906" r:id="rId246"/>
    <p:sldLayoutId id="2147483907" r:id="rId247"/>
    <p:sldLayoutId id="2147483908" r:id="rId248"/>
    <p:sldLayoutId id="2147483909" r:id="rId249"/>
    <p:sldLayoutId id="2147483910" r:id="rId250"/>
    <p:sldLayoutId id="2147483911" r:id="rId251"/>
    <p:sldLayoutId id="2147483912" r:id="rId252"/>
    <p:sldLayoutId id="2147483913" r:id="rId253"/>
    <p:sldLayoutId id="2147483914" r:id="rId254"/>
    <p:sldLayoutId id="2147483915" r:id="rId255"/>
    <p:sldLayoutId id="2147483916" r:id="rId256"/>
    <p:sldLayoutId id="2147483917" r:id="rId257"/>
    <p:sldLayoutId id="2147483918" r:id="rId258"/>
    <p:sldLayoutId id="2147483919" r:id="rId259"/>
    <p:sldLayoutId id="2147483920" r:id="rId260"/>
    <p:sldLayoutId id="2147483921" r:id="rId261"/>
    <p:sldLayoutId id="2147483922" r:id="rId262"/>
    <p:sldLayoutId id="2147483923" r:id="rId263"/>
    <p:sldLayoutId id="2147483924" r:id="rId264"/>
    <p:sldLayoutId id="2147483925" r:id="rId265"/>
    <p:sldLayoutId id="2147483926" r:id="rId266"/>
    <p:sldLayoutId id="2147483927" r:id="rId26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000000"/>
          </p15:clr>
        </p15:guide>
        <p15:guide id="2" orient="horz" pos="3974">
          <p15:clr>
            <a:srgbClr val="000000"/>
          </p15:clr>
        </p15:guide>
        <p15:guide id="3" orient="horz" pos="2160">
          <p15:clr>
            <a:srgbClr val="000000"/>
          </p15:clr>
        </p15:guide>
        <p15:guide id="4" pos="3840">
          <p15:clr>
            <a:srgbClr val="000000"/>
          </p15:clr>
        </p15:guide>
        <p15:guide id="5" pos="211">
          <p15:clr>
            <a:srgbClr val="000000"/>
          </p15:clr>
        </p15:guide>
        <p15:guide id="6" pos="7469">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chart" Target="../charts/char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67.xml"/><Relationship Id="rId5" Type="http://schemas.openxmlformats.org/officeDocument/2006/relationships/image" Target="../media/image16.png"/><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6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6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67.xml"/><Relationship Id="rId5" Type="http://schemas.openxmlformats.org/officeDocument/2006/relationships/image" Target="../media/image19.png"/><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67.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67.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67.xml"/><Relationship Id="rId5" Type="http://schemas.openxmlformats.org/officeDocument/2006/relationships/image" Target="../media/image24.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67.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26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67.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267.xml"/><Relationship Id="rId5" Type="http://schemas.openxmlformats.org/officeDocument/2006/relationships/image" Target="../media/image31.png"/><Relationship Id="rId4" Type="http://schemas.openxmlformats.org/officeDocument/2006/relationships/chart" Target="../charts/char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267.xml"/><Relationship Id="rId5" Type="http://schemas.openxmlformats.org/officeDocument/2006/relationships/image" Target="../media/image31.png"/><Relationship Id="rId4" Type="http://schemas.openxmlformats.org/officeDocument/2006/relationships/chart" Target="../charts/char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26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65.xml"/><Relationship Id="rId4" Type="http://schemas.openxmlformats.org/officeDocument/2006/relationships/chart" Target="../charts/char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6.xml"/><Relationship Id="rId1" Type="http://schemas.openxmlformats.org/officeDocument/2006/relationships/slideLayout" Target="../slideLayouts/slideLayout26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66.xml"/><Relationship Id="rId4" Type="http://schemas.openxmlformats.org/officeDocument/2006/relationships/chart" Target="../charts/char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66.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9E730-F964-4C4B-A1EF-AD7B3E38A301}"/>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AC8796EE-A06B-460B-AA0C-C8B6C686AB27}"/>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402D7909-738A-44C9-BC28-8609EFD38B0A}"/>
              </a:ext>
            </a:extLst>
          </p:cNvPr>
          <p:cNvSpPr txBox="1"/>
          <p:nvPr/>
        </p:nvSpPr>
        <p:spPr>
          <a:xfrm>
            <a:off x="1338926" y="3157389"/>
            <a:ext cx="9514143" cy="16004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4000" b="0" i="0" u="none" strike="noStrike" kern="1200" cap="none" spc="0" normalizeH="0" baseline="0" noProof="0" dirty="0">
                <a:ln>
                  <a:noFill/>
                </a:ln>
                <a:solidFill>
                  <a:schemeClr val="accent2"/>
                </a:solidFill>
                <a:effectLst/>
                <a:uLnTx/>
                <a:uFillTx/>
                <a:latin typeface="Montserrat ExtraBold"/>
                <a:ea typeface="+mn-ea"/>
                <a:cs typeface="+mn-cs"/>
              </a:rPr>
              <a:t>The State of Our Children’s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200" b="0" i="0" u="none" strike="noStrike" kern="1200" cap="none" spc="0" normalizeH="0" baseline="0" noProof="0" dirty="0">
              <a:ln>
                <a:noFill/>
              </a:ln>
              <a:solidFill>
                <a:schemeClr val="accent2"/>
              </a:solidFill>
              <a:effectLst/>
              <a:uLnTx/>
              <a:uFillTx/>
              <a:latin typeface="Montserrat Extra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solidFill>
                  <a:schemeClr val="accent2"/>
                </a:solidFill>
                <a:effectLst/>
                <a:uLnTx/>
                <a:uFillTx/>
                <a:latin typeface="Montserrat ExtraBold"/>
              </a:rPr>
              <a:t>Missouri Coordinated School Health Conference - 2/21/24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4000" b="0" i="0" u="none" strike="noStrike" kern="1200" cap="none" spc="0" normalizeH="0" baseline="0" noProof="0" dirty="0">
              <a:ln>
                <a:noFill/>
              </a:ln>
              <a:solidFill>
                <a:srgbClr val="012169"/>
              </a:solidFill>
              <a:effectLst/>
              <a:uLnTx/>
              <a:uFillTx/>
              <a:latin typeface="Montserrat ExtraBold"/>
              <a:ea typeface="+mn-ea"/>
              <a:cs typeface="+mn-cs"/>
            </a:endParaRPr>
          </a:p>
        </p:txBody>
      </p:sp>
      <p:cxnSp>
        <p:nvCxnSpPr>
          <p:cNvPr id="7" name="Straight Connector 6">
            <a:extLst>
              <a:ext uri="{FF2B5EF4-FFF2-40B4-BE49-F238E27FC236}">
                <a16:creationId xmlns:a16="http://schemas.microsoft.com/office/drawing/2014/main" id="{30FB821F-F3CC-4636-8DAC-DC7A3795EFA2}"/>
              </a:ext>
            </a:extLst>
          </p:cNvPr>
          <p:cNvCxnSpPr>
            <a:cxnSpLocks/>
          </p:cNvCxnSpPr>
          <p:nvPr/>
        </p:nvCxnSpPr>
        <p:spPr>
          <a:xfrm>
            <a:off x="2460171" y="4382882"/>
            <a:ext cx="723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85688" y="-321373"/>
            <a:ext cx="3587965" cy="3587965"/>
          </a:xfrm>
          <a:prstGeom prst="rect">
            <a:avLst/>
          </a:prstGeom>
        </p:spPr>
      </p:pic>
      <p:sp>
        <p:nvSpPr>
          <p:cNvPr id="5" name="TextBox 4">
            <a:extLst>
              <a:ext uri="{FF2B5EF4-FFF2-40B4-BE49-F238E27FC236}">
                <a16:creationId xmlns:a16="http://schemas.microsoft.com/office/drawing/2014/main" id="{68381988-AB34-B908-3121-185E50385C5B}"/>
              </a:ext>
            </a:extLst>
          </p:cNvPr>
          <p:cNvSpPr txBox="1"/>
          <p:nvPr/>
        </p:nvSpPr>
        <p:spPr>
          <a:xfrm>
            <a:off x="1467489" y="4541178"/>
            <a:ext cx="9257016" cy="1077218"/>
          </a:xfrm>
          <a:prstGeom prst="rect">
            <a:avLst/>
          </a:prstGeom>
          <a:noFill/>
        </p:spPr>
        <p:txBody>
          <a:bodyPr wrap="square" rtlCol="0">
            <a:spAutoFit/>
          </a:bodyPr>
          <a:lstStyle/>
          <a:p>
            <a:pPr algn="ctr"/>
            <a:r>
              <a:rPr lang="en-US" sz="2800" b="1" dirty="0">
                <a:solidFill>
                  <a:schemeClr val="accent1"/>
                </a:solidFill>
                <a:latin typeface="+mj-lt"/>
              </a:rPr>
              <a:t>Heidi B. Miller, MD</a:t>
            </a:r>
          </a:p>
          <a:p>
            <a:pPr algn="ctr"/>
            <a:r>
              <a:rPr lang="en-US" sz="2000" b="1" dirty="0">
                <a:solidFill>
                  <a:schemeClr val="accent3"/>
                </a:solidFill>
              </a:rPr>
              <a:t>Chief Medical Officer</a:t>
            </a:r>
          </a:p>
          <a:p>
            <a:pPr algn="ctr"/>
            <a:r>
              <a:rPr lang="en-US" sz="1600" b="1" dirty="0">
                <a:solidFill>
                  <a:schemeClr val="accent3"/>
                </a:solidFill>
              </a:rPr>
              <a:t>MO Department of Health &amp; Senior Services</a:t>
            </a:r>
            <a:endParaRPr lang="en-US" sz="1600" dirty="0">
              <a:solidFill>
                <a:schemeClr val="accent3"/>
              </a:solidFill>
            </a:endParaRPr>
          </a:p>
        </p:txBody>
      </p:sp>
    </p:spTree>
    <p:extLst>
      <p:ext uri="{BB962C8B-B14F-4D97-AF65-F5344CB8AC3E}">
        <p14:creationId xmlns:p14="http://schemas.microsoft.com/office/powerpoint/2010/main" val="256300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6EBE6-2E58-255B-77C6-E5ACF5E92D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F527E0-DE57-D31A-EBD3-9528D5256A84}"/>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Team Based Care</a:t>
            </a:r>
          </a:p>
        </p:txBody>
      </p:sp>
      <p:pic>
        <p:nvPicPr>
          <p:cNvPr id="6" name="Content Placeholder 3" descr="IMG_8263.jpg">
            <a:extLst>
              <a:ext uri="{FF2B5EF4-FFF2-40B4-BE49-F238E27FC236}">
                <a16:creationId xmlns:a16="http://schemas.microsoft.com/office/drawing/2014/main" id="{E7561249-531D-A7B3-BB50-C524A250C507}"/>
              </a:ext>
            </a:extLst>
          </p:cNvPr>
          <p:cNvPicPr>
            <a:picLocks noChangeAspect="1"/>
          </p:cNvPicPr>
          <p:nvPr/>
        </p:nvPicPr>
        <p:blipFill>
          <a:blip r:embed="rId2" cstate="screen">
            <a:extLst>
              <a:ext uri="{28A0092B-C50C-407E-A947-70E740481C1C}">
                <a14:useLocalDpi xmlns:a14="http://schemas.microsoft.com/office/drawing/2010/main"/>
              </a:ext>
            </a:extLst>
          </a:blip>
          <a:srcRect t="-14379" b="-14379"/>
          <a:stretch>
            <a:fillRect/>
          </a:stretch>
        </p:blipFill>
        <p:spPr>
          <a:xfrm>
            <a:off x="315883" y="1261872"/>
            <a:ext cx="5158201" cy="5596128"/>
          </a:xfrm>
          <a:prstGeom prst="rect">
            <a:avLst/>
          </a:prstGeom>
          <a:noFill/>
        </p:spPr>
      </p:pic>
      <p:pic>
        <p:nvPicPr>
          <p:cNvPr id="7" name="Picture 6">
            <a:extLst>
              <a:ext uri="{FF2B5EF4-FFF2-40B4-BE49-F238E27FC236}">
                <a16:creationId xmlns:a16="http://schemas.microsoft.com/office/drawing/2014/main" id="{0F00DD3B-2BA7-9986-69E7-3E3F40C2D6D3}"/>
              </a:ext>
            </a:extLst>
          </p:cNvPr>
          <p:cNvPicPr>
            <a:picLocks noChangeAspect="1"/>
          </p:cNvPicPr>
          <p:nvPr/>
        </p:nvPicPr>
        <p:blipFill>
          <a:blip r:embed="rId3"/>
          <a:stretch>
            <a:fillRect/>
          </a:stretch>
        </p:blipFill>
        <p:spPr>
          <a:xfrm>
            <a:off x="5712417" y="1919244"/>
            <a:ext cx="5942308" cy="4281384"/>
          </a:xfrm>
          <a:prstGeom prst="rect">
            <a:avLst/>
          </a:prstGeom>
        </p:spPr>
      </p:pic>
    </p:spTree>
    <p:extLst>
      <p:ext uri="{BB962C8B-B14F-4D97-AF65-F5344CB8AC3E}">
        <p14:creationId xmlns:p14="http://schemas.microsoft.com/office/powerpoint/2010/main" val="302526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7F7C-1217-3050-4EC2-27B0B3635F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299A78-AB2D-A206-DDF9-78597FD80EAE}"/>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3396820A-0997-5C5F-4EF7-90E7D45BB766}"/>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237A0394-335F-4CEA-AC07-FFDF13F215EB}"/>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7814B094-CE7E-AC58-6339-C3E393831866}"/>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7BD12A26-6001-ABD4-9E1A-A8C1B2748EA6}"/>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t>State of our Children’s Health</a:t>
            </a:r>
          </a:p>
          <a:p>
            <a:pPr lvl="1"/>
            <a:r>
              <a:rPr lang="en-US" dirty="0"/>
              <a:t>Mortality</a:t>
            </a:r>
          </a:p>
          <a:p>
            <a:pPr lvl="1"/>
            <a:r>
              <a:rPr lang="en-US" dirty="0">
                <a:solidFill>
                  <a:schemeClr val="bg1">
                    <a:lumMod val="85000"/>
                  </a:schemeClr>
                </a:solidFill>
              </a:rPr>
              <a:t>Risky Behaviors, Safety, Violence</a:t>
            </a:r>
          </a:p>
          <a:p>
            <a:pPr lvl="1"/>
            <a:r>
              <a:rPr lang="en-US" dirty="0">
                <a:solidFill>
                  <a:schemeClr val="bg1">
                    <a:lumMod val="85000"/>
                  </a:schemeClr>
                </a:solidFill>
              </a:rPr>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61882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6051" y="0"/>
            <a:ext cx="4995949" cy="685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TextBox 3"/>
          <p:cNvSpPr txBox="1"/>
          <p:nvPr/>
        </p:nvSpPr>
        <p:spPr>
          <a:xfrm>
            <a:off x="315883" y="482138"/>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Mortality Indicators</a:t>
            </a:r>
          </a:p>
        </p:txBody>
      </p:sp>
      <p:sp>
        <p:nvSpPr>
          <p:cNvPr id="5" name="TextBox 4"/>
          <p:cNvSpPr txBox="1"/>
          <p:nvPr/>
        </p:nvSpPr>
        <p:spPr>
          <a:xfrm>
            <a:off x="334503" y="2654672"/>
            <a:ext cx="540327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Missouri’s Vital Statistics Death Certificate data can give valuable insights into some of the state’s more vulnerable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This analysis was performed comparing age groups for school aged children (ages 6 to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7" name="Picture 6"/>
          <p:cNvPicPr>
            <a:picLocks noChangeAspect="1"/>
          </p:cNvPicPr>
          <p:nvPr/>
        </p:nvPicPr>
        <p:blipFill>
          <a:blip r:embed="rId2"/>
          <a:stretch>
            <a:fillRect/>
          </a:stretch>
        </p:blipFill>
        <p:spPr>
          <a:xfrm>
            <a:off x="8160537" y="2081381"/>
            <a:ext cx="3352381" cy="2695238"/>
          </a:xfrm>
          <a:prstGeom prst="rect">
            <a:avLst/>
          </a:prstGeom>
        </p:spPr>
      </p:pic>
    </p:spTree>
    <p:extLst>
      <p:ext uri="{BB962C8B-B14F-4D97-AF65-F5344CB8AC3E}">
        <p14:creationId xmlns:p14="http://schemas.microsoft.com/office/powerpoint/2010/main" val="403929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887" y="429384"/>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All Causes of Death</a:t>
            </a:r>
          </a:p>
        </p:txBody>
      </p:sp>
      <p:sp>
        <p:nvSpPr>
          <p:cNvPr id="6" name="TextBox 5"/>
          <p:cNvSpPr txBox="1"/>
          <p:nvPr/>
        </p:nvSpPr>
        <p:spPr>
          <a:xfrm>
            <a:off x="6010821" y="1350303"/>
            <a:ext cx="551991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In Missouri, there was a total of </a:t>
            </a:r>
            <a:r>
              <a:rPr kumimoji="0" lang="en-US" sz="1800" b="1" i="0" u="none" strike="noStrike" kern="1200" cap="none" spc="0" normalizeH="0" baseline="0" noProof="0" dirty="0">
                <a:ln>
                  <a:noFill/>
                </a:ln>
                <a:solidFill>
                  <a:srgbClr val="012169"/>
                </a:solidFill>
                <a:effectLst/>
                <a:uLnTx/>
                <a:uFillTx/>
                <a:latin typeface="Montserrat"/>
                <a:ea typeface="+mn-ea"/>
                <a:cs typeface="+mn-cs"/>
              </a:rPr>
              <a:t>344,755 </a:t>
            </a:r>
            <a:r>
              <a:rPr kumimoji="0" lang="en-US" sz="1800" b="0" i="0" u="none" strike="noStrike" kern="1200" cap="none" spc="0" normalizeH="0" baseline="0" noProof="0" dirty="0">
                <a:ln>
                  <a:noFill/>
                </a:ln>
                <a:solidFill>
                  <a:srgbClr val="012169"/>
                </a:solidFill>
                <a:effectLst/>
                <a:uLnTx/>
                <a:uFillTx/>
                <a:latin typeface="Montserrat"/>
                <a:ea typeface="+mn-ea"/>
                <a:cs typeface="+mn-cs"/>
              </a:rPr>
              <a:t>deaths between 2018-2022 time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During this time, school aged children 6-15 accounted for 754 of these deaths.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12169"/>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12169"/>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12169"/>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12169"/>
                </a:solidFill>
                <a:latin typeface="Montserrat"/>
              </a:rPr>
              <a:t>Important to break this group into age groups to identify differences in leading causes. </a:t>
            </a: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grpSp>
        <p:nvGrpSpPr>
          <p:cNvPr id="7" name="Group 6"/>
          <p:cNvGrpSpPr/>
          <p:nvPr/>
        </p:nvGrpSpPr>
        <p:grpSpPr>
          <a:xfrm>
            <a:off x="6827030" y="3456916"/>
            <a:ext cx="3423969" cy="1660303"/>
            <a:chOff x="7039467" y="3672707"/>
            <a:chExt cx="3423969" cy="1660303"/>
          </a:xfrm>
        </p:grpSpPr>
        <p:sp>
          <p:nvSpPr>
            <p:cNvPr id="14" name="Round Diagonal Corner Rectangle 13"/>
            <p:cNvSpPr/>
            <p:nvPr/>
          </p:nvSpPr>
          <p:spPr>
            <a:xfrm>
              <a:off x="7039467" y="3672707"/>
              <a:ext cx="3423969" cy="1641341"/>
            </a:xfrm>
            <a:prstGeom prst="round2DiagRect">
              <a:avLst/>
            </a:prstGeom>
            <a:noFill/>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2" name="TextBox 1"/>
            <p:cNvSpPr txBox="1"/>
            <p:nvPr/>
          </p:nvSpPr>
          <p:spPr>
            <a:xfrm>
              <a:off x="7065816" y="3742102"/>
              <a:ext cx="33712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panose="00000500000000000000" pitchFamily="2" charset="0"/>
                  <a:ea typeface="+mn-ea"/>
                  <a:cs typeface="+mn-cs"/>
                </a:rPr>
                <a:t>FROM 2018 TO 2022, DEATHS TO SCHOOL AGED CHILDREN</a:t>
              </a:r>
            </a:p>
          </p:txBody>
        </p:sp>
        <p:sp>
          <p:nvSpPr>
            <p:cNvPr id="5" name="TextBox 4"/>
            <p:cNvSpPr txBox="1"/>
            <p:nvPr/>
          </p:nvSpPr>
          <p:spPr>
            <a:xfrm>
              <a:off x="7532252" y="4177944"/>
              <a:ext cx="243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0160">
                    <a:solidFill>
                      <a:srgbClr val="008C95"/>
                    </a:solidFill>
                    <a:prstDash val="solid"/>
                  </a:ln>
                  <a:solidFill>
                    <a:srgbClr val="008C95"/>
                  </a:solidFill>
                  <a:effectLst>
                    <a:outerShdw blurRad="38100" dist="22860" dir="5400000" algn="tl" rotWithShape="0">
                      <a:srgbClr val="000000">
                        <a:alpha val="30000"/>
                      </a:srgbClr>
                    </a:outerShdw>
                  </a:effectLst>
                  <a:uLnTx/>
                  <a:uFillTx/>
                  <a:latin typeface="Montserrat"/>
                  <a:ea typeface="+mn-ea"/>
                  <a:cs typeface="+mn-cs"/>
                </a:rPr>
                <a:t>INCREASED</a:t>
              </a:r>
              <a:endParaRPr kumimoji="0" lang="en-US" sz="1800" b="0" i="0" u="none" strike="noStrike" kern="1200" cap="none" spc="0" normalizeH="0" baseline="0" noProof="0" dirty="0">
                <a:ln>
                  <a:noFill/>
                </a:ln>
                <a:solidFill>
                  <a:srgbClr val="008C95"/>
                </a:solidFill>
                <a:effectLst/>
                <a:uLnTx/>
                <a:uFillTx/>
                <a:latin typeface="Montserrat"/>
                <a:ea typeface="+mn-ea"/>
                <a:cs typeface="+mn-cs"/>
              </a:endParaRPr>
            </a:p>
          </p:txBody>
        </p:sp>
        <p:sp>
          <p:nvSpPr>
            <p:cNvPr id="15" name="TextBox 14"/>
            <p:cNvSpPr txBox="1"/>
            <p:nvPr/>
          </p:nvSpPr>
          <p:spPr>
            <a:xfrm>
              <a:off x="7039467" y="4593323"/>
              <a:ext cx="33712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panose="00000500000000000000" pitchFamily="2" charset="0"/>
                  <a:ea typeface="+mn-ea"/>
                  <a:cs typeface="+mn-cs"/>
                </a:rPr>
                <a:t>BY</a:t>
              </a:r>
            </a:p>
          </p:txBody>
        </p:sp>
        <p:sp>
          <p:nvSpPr>
            <p:cNvPr id="16" name="TextBox 15"/>
            <p:cNvSpPr txBox="1"/>
            <p:nvPr/>
          </p:nvSpPr>
          <p:spPr>
            <a:xfrm>
              <a:off x="8213368" y="4809790"/>
              <a:ext cx="1208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0160">
                    <a:solidFill>
                      <a:srgbClr val="008C95"/>
                    </a:solidFill>
                    <a:prstDash val="solid"/>
                  </a:ln>
                  <a:solidFill>
                    <a:srgbClr val="008C95"/>
                  </a:solidFill>
                  <a:effectLst>
                    <a:outerShdw blurRad="38100" dist="22860" dir="5400000" algn="tl" rotWithShape="0">
                      <a:srgbClr val="000000">
                        <a:alpha val="30000"/>
                      </a:srgbClr>
                    </a:outerShdw>
                  </a:effectLst>
                  <a:uLnTx/>
                  <a:uFillTx/>
                  <a:latin typeface="Montserrat"/>
                  <a:ea typeface="+mn-ea"/>
                  <a:cs typeface="+mn-cs"/>
                </a:rPr>
                <a:t>18.2%</a:t>
              </a:r>
              <a:endParaRPr kumimoji="0" lang="en-US" sz="1800" b="0" i="0" u="none" strike="noStrike" kern="1200" cap="none" spc="0" normalizeH="0" baseline="0" noProof="0" dirty="0">
                <a:ln>
                  <a:noFill/>
                </a:ln>
                <a:solidFill>
                  <a:srgbClr val="008C95"/>
                </a:solidFill>
                <a:effectLst/>
                <a:uLnTx/>
                <a:uFillTx/>
                <a:latin typeface="Montserrat"/>
                <a:ea typeface="+mn-ea"/>
                <a:cs typeface="+mn-cs"/>
              </a:endParaRPr>
            </a:p>
          </p:txBody>
        </p:sp>
      </p:grpSp>
      <p:graphicFrame>
        <p:nvGraphicFramePr>
          <p:cNvPr id="11" name="Chart 10">
            <a:extLst>
              <a:ext uri="{FF2B5EF4-FFF2-40B4-BE49-F238E27FC236}">
                <a16:creationId xmlns:a16="http://schemas.microsoft.com/office/drawing/2014/main" id="{A05182F6-DDE1-13F0-306F-8CA30002A3FC}"/>
              </a:ext>
            </a:extLst>
          </p:cNvPr>
          <p:cNvGraphicFramePr>
            <a:graphicFrameLocks/>
          </p:cNvGraphicFramePr>
          <p:nvPr/>
        </p:nvGraphicFramePr>
        <p:xfrm>
          <a:off x="-1880" y="1317160"/>
          <a:ext cx="5938056" cy="4395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643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165" y="506046"/>
            <a:ext cx="8715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Accidental/Unintentional Injury</a:t>
            </a:r>
          </a:p>
        </p:txBody>
      </p:sp>
      <p:sp>
        <p:nvSpPr>
          <p:cNvPr id="2" name="TextBox 1"/>
          <p:cNvSpPr txBox="1"/>
          <p:nvPr/>
        </p:nvSpPr>
        <p:spPr>
          <a:xfrm>
            <a:off x="425887" y="1480273"/>
            <a:ext cx="5540959"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The </a:t>
            </a:r>
            <a:r>
              <a:rPr kumimoji="0" lang="en-US" sz="1800" b="1" i="0" u="none" strike="noStrike" kern="1200" cap="none" spc="0" normalizeH="0" baseline="0" noProof="0" dirty="0">
                <a:ln>
                  <a:noFill/>
                </a:ln>
                <a:solidFill>
                  <a:srgbClr val="012169"/>
                </a:solidFill>
                <a:effectLst/>
                <a:uLnTx/>
                <a:uFillTx/>
                <a:latin typeface="Montserrat"/>
                <a:ea typeface="+mn-ea"/>
                <a:cs typeface="+mn-cs"/>
              </a:rPr>
              <a:t>leading cause of death </a:t>
            </a:r>
            <a:r>
              <a:rPr kumimoji="0" lang="en-US" sz="1800" b="0" i="0" u="none" strike="noStrike" kern="1200" cap="none" spc="0" normalizeH="0" baseline="0" noProof="0" dirty="0">
                <a:ln>
                  <a:noFill/>
                </a:ln>
                <a:solidFill>
                  <a:srgbClr val="012169"/>
                </a:solidFill>
                <a:effectLst/>
                <a:uLnTx/>
                <a:uFillTx/>
                <a:latin typeface="Montserrat"/>
                <a:ea typeface="+mn-ea"/>
                <a:cs typeface="+mn-cs"/>
              </a:rPr>
              <a:t>for 6-15 years old</a:t>
            </a:r>
          </a:p>
          <a:p>
            <a:pPr>
              <a:defRPr/>
            </a:pPr>
            <a:endParaRPr kumimoji="0" lang="en-US" sz="1800" i="0" u="none" strike="noStrike" kern="1200" cap="none" spc="0" normalizeH="0" baseline="0" noProof="0" dirty="0">
              <a:ln>
                <a:noFill/>
              </a:ln>
              <a:solidFill>
                <a:srgbClr val="012169"/>
              </a:solidFill>
              <a:effectLst/>
              <a:uLnTx/>
              <a:uFillTx/>
              <a:latin typeface="Montserrat"/>
              <a:ea typeface="+mn-ea"/>
              <a:cs typeface="+mn-cs"/>
            </a:endParaRPr>
          </a:p>
          <a:p>
            <a:pPr>
              <a:defRPr/>
            </a:pPr>
            <a:r>
              <a:rPr kumimoji="0" lang="en-US" sz="1800" i="0" u="none" strike="noStrike" kern="1200" cap="none" spc="0" normalizeH="0" baseline="0" noProof="0" dirty="0">
                <a:ln>
                  <a:noFill/>
                </a:ln>
                <a:solidFill>
                  <a:srgbClr val="012169"/>
                </a:solidFill>
                <a:effectLst/>
                <a:uLnTx/>
                <a:uFillTx/>
                <a:latin typeface="Montserrat"/>
                <a:ea typeface="+mn-ea"/>
                <a:cs typeface="+mn-cs"/>
              </a:rPr>
              <a:t>This age group had an overall </a:t>
            </a:r>
            <a:r>
              <a:rPr kumimoji="0" lang="en-US" sz="1800" b="1" i="0" u="none" strike="noStrike" kern="1200" cap="none" spc="0" normalizeH="0" baseline="0" noProof="0" dirty="0">
                <a:ln>
                  <a:noFill/>
                </a:ln>
                <a:solidFill>
                  <a:srgbClr val="012169"/>
                </a:solidFill>
                <a:effectLst/>
                <a:uLnTx/>
                <a:uFillTx/>
                <a:latin typeface="Montserrat"/>
                <a:ea typeface="+mn-ea"/>
                <a:cs typeface="+mn-cs"/>
              </a:rPr>
              <a:t>rate of </a:t>
            </a:r>
            <a:r>
              <a:rPr lang="en-US" b="1" dirty="0">
                <a:solidFill>
                  <a:srgbClr val="012169"/>
                </a:solidFill>
                <a:latin typeface="Montserrat"/>
              </a:rPr>
              <a:t>5.9 </a:t>
            </a:r>
            <a:r>
              <a:rPr lang="en-US" dirty="0">
                <a:solidFill>
                  <a:srgbClr val="012169"/>
                </a:solidFill>
                <a:latin typeface="Montserrat"/>
              </a:rPr>
              <a:t>per 100,000 residents for deaths due to accidental/unintentional injury.</a:t>
            </a:r>
            <a:endParaRPr kumimoji="0" lang="en-US" sz="180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12169"/>
                </a:solidFill>
                <a:latin typeface="Montserrat"/>
              </a:rPr>
              <a:t>1</a:t>
            </a:r>
            <a:r>
              <a:rPr lang="en-US" b="1" baseline="30000" dirty="0">
                <a:solidFill>
                  <a:srgbClr val="012169"/>
                </a:solidFill>
                <a:latin typeface="Montserrat"/>
              </a:rPr>
              <a:t>st</a:t>
            </a: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12169"/>
                </a:solidFill>
                <a:latin typeface="Montserrat"/>
              </a:rPr>
              <a:t>- Over</a:t>
            </a:r>
            <a:r>
              <a:rPr lang="en-US" dirty="0">
                <a:solidFill>
                  <a:srgbClr val="012169"/>
                </a:solidFill>
                <a:latin typeface="Montserrat"/>
              </a:rPr>
              <a:t> </a:t>
            </a:r>
            <a:r>
              <a:rPr lang="en-US" b="1" dirty="0">
                <a:solidFill>
                  <a:srgbClr val="012169"/>
                </a:solidFill>
                <a:latin typeface="Montserrat"/>
              </a:rPr>
              <a:t>half</a:t>
            </a:r>
            <a:r>
              <a:rPr kumimoji="0" lang="en-US" sz="1800" b="0" i="0" u="none" strike="noStrike" kern="1200" cap="none" spc="0" normalizeH="0" baseline="0" noProof="0" dirty="0">
                <a:ln>
                  <a:noFill/>
                </a:ln>
                <a:solidFill>
                  <a:srgbClr val="012169"/>
                </a:solidFill>
                <a:effectLst/>
                <a:uLnTx/>
                <a:uFillTx/>
                <a:latin typeface="Montserrat"/>
                <a:ea typeface="+mn-ea"/>
                <a:cs typeface="+mn-cs"/>
              </a:rPr>
              <a:t> were </a:t>
            </a:r>
            <a:r>
              <a:rPr kumimoji="0" lang="en-US" sz="1800" b="1" i="0" u="none" strike="noStrike" kern="1200" cap="none" spc="0" normalizeH="0" baseline="0" noProof="0" dirty="0">
                <a:ln>
                  <a:noFill/>
                </a:ln>
                <a:solidFill>
                  <a:srgbClr val="012169"/>
                </a:solidFill>
                <a:effectLst/>
                <a:uLnTx/>
                <a:uFillTx/>
                <a:latin typeface="Montserrat"/>
                <a:ea typeface="+mn-ea"/>
                <a:cs typeface="+mn-cs"/>
              </a:rPr>
              <a:t>Motor Vehicle Accidents.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12169"/>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12169"/>
                </a:solidFill>
                <a:latin typeface="Montserrat"/>
              </a:rPr>
              <a:t>2</a:t>
            </a:r>
            <a:r>
              <a:rPr lang="en-US" b="1" baseline="30000" dirty="0">
                <a:solidFill>
                  <a:srgbClr val="012169"/>
                </a:solidFill>
                <a:latin typeface="Montserrat"/>
              </a:rPr>
              <a:t>nd</a:t>
            </a:r>
            <a:endParaRPr lang="en-US" b="1" dirty="0">
              <a:solidFill>
                <a:srgbClr val="012169"/>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Accidental drownings </a:t>
            </a:r>
            <a:r>
              <a:rPr lang="en-US" dirty="0">
                <a:solidFill>
                  <a:srgbClr val="012169"/>
                </a:solidFill>
                <a:latin typeface="Montserrat"/>
              </a:rPr>
              <a:t>ranked</a:t>
            </a:r>
            <a:r>
              <a:rPr kumimoji="0" lang="en-US" sz="1800" i="0" u="none" strike="noStrike" kern="1200" cap="none" spc="0" normalizeH="0" baseline="0" noProof="0" dirty="0">
                <a:ln>
                  <a:noFill/>
                </a:ln>
                <a:solidFill>
                  <a:srgbClr val="012169"/>
                </a:solidFill>
                <a:effectLst/>
                <a:uLnTx/>
                <a:uFillTx/>
                <a:latin typeface="Montserrat"/>
                <a:ea typeface="+mn-ea"/>
                <a:cs typeface="+mn-cs"/>
              </a:rPr>
              <a:t> 2nd at 13.5%.</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b="1" dirty="0">
                <a:solidFill>
                  <a:srgbClr val="012169"/>
                </a:solidFill>
                <a:latin typeface="Montserrat"/>
              </a:rPr>
              <a:t>By age sub-group:</a:t>
            </a:r>
          </a:p>
          <a:p>
            <a:pPr marL="742950" lvl="1" indent="-285750">
              <a:buFontTx/>
              <a:buChar char="-"/>
              <a:defRPr/>
            </a:pPr>
            <a:r>
              <a:rPr kumimoji="0" lang="en-US" b="1" i="0" u="none" strike="noStrike" kern="1200" cap="none" spc="0" normalizeH="0" baseline="0" noProof="0" dirty="0">
                <a:ln>
                  <a:noFill/>
                </a:ln>
                <a:solidFill>
                  <a:srgbClr val="012169"/>
                </a:solidFill>
                <a:effectLst/>
                <a:uLnTx/>
                <a:uFillTx/>
                <a:latin typeface="Montserrat"/>
                <a:ea typeface="+mn-ea"/>
                <a:cs typeface="+mn-cs"/>
              </a:rPr>
              <a:t>6-12 </a:t>
            </a:r>
            <a:r>
              <a:rPr kumimoji="0" lang="en-US" b="0" i="0" u="none" strike="noStrike" kern="1200" cap="none" spc="0" normalizeH="0" baseline="0" noProof="0" dirty="0">
                <a:ln>
                  <a:noFill/>
                </a:ln>
                <a:solidFill>
                  <a:srgbClr val="012169"/>
                </a:solidFill>
                <a:effectLst/>
                <a:uLnTx/>
                <a:uFillTx/>
                <a:latin typeface="Montserrat"/>
                <a:ea typeface="+mn-ea"/>
                <a:cs typeface="+mn-cs"/>
              </a:rPr>
              <a:t>age group, </a:t>
            </a:r>
            <a:r>
              <a:rPr kumimoji="0" lang="en-US" b="1" i="0" u="none" strike="noStrike" kern="1200" cap="none" spc="0" normalizeH="0" baseline="0" noProof="0" dirty="0">
                <a:ln>
                  <a:noFill/>
                </a:ln>
                <a:solidFill>
                  <a:srgbClr val="012169"/>
                </a:solidFill>
                <a:effectLst/>
                <a:uLnTx/>
                <a:uFillTx/>
                <a:latin typeface="Montserrat"/>
                <a:ea typeface="+mn-ea"/>
                <a:cs typeface="+mn-cs"/>
              </a:rPr>
              <a:t>drowning</a:t>
            </a:r>
            <a:r>
              <a:rPr kumimoji="0" lang="en-US" b="0" i="0" u="none" strike="noStrike" kern="1200" cap="none" spc="0" normalizeH="0" baseline="0" noProof="0" dirty="0">
                <a:ln>
                  <a:noFill/>
                </a:ln>
                <a:solidFill>
                  <a:srgbClr val="012169"/>
                </a:solidFill>
                <a:effectLst/>
                <a:uLnTx/>
                <a:uFillTx/>
                <a:latin typeface="Montserrat"/>
                <a:ea typeface="+mn-ea"/>
                <a:cs typeface="+mn-cs"/>
              </a:rPr>
              <a:t> ranked 2</a:t>
            </a:r>
            <a:r>
              <a:rPr kumimoji="0" lang="en-US" b="0" i="0" u="none" strike="noStrike" kern="1200" cap="none" spc="0" normalizeH="0" baseline="30000" noProof="0" dirty="0">
                <a:ln>
                  <a:noFill/>
                </a:ln>
                <a:solidFill>
                  <a:srgbClr val="012169"/>
                </a:solidFill>
                <a:effectLst/>
                <a:uLnTx/>
                <a:uFillTx/>
                <a:latin typeface="Montserrat"/>
                <a:ea typeface="+mn-ea"/>
                <a:cs typeface="+mn-cs"/>
              </a:rPr>
              <a:t>nd</a:t>
            </a:r>
            <a:endParaRPr lang="en-US" noProof="0" dirty="0">
              <a:solidFill>
                <a:srgbClr val="012169"/>
              </a:solidFill>
              <a:latin typeface="Montserrat"/>
            </a:endParaRPr>
          </a:p>
          <a:p>
            <a:pPr marL="742950" lvl="1" indent="-285750">
              <a:buFontTx/>
              <a:buChar char="-"/>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13-15 </a:t>
            </a:r>
            <a:r>
              <a:rPr kumimoji="0" lang="en-US" sz="1800" b="0" i="0" u="none" strike="noStrike" kern="1200" cap="none" spc="0" normalizeH="0" baseline="0" noProof="0" dirty="0">
                <a:ln>
                  <a:noFill/>
                </a:ln>
                <a:solidFill>
                  <a:srgbClr val="012169"/>
                </a:solidFill>
                <a:effectLst/>
                <a:uLnTx/>
                <a:uFillTx/>
                <a:latin typeface="Montserrat"/>
                <a:ea typeface="+mn-ea"/>
                <a:cs typeface="+mn-cs"/>
              </a:rPr>
              <a:t>age group, </a:t>
            </a:r>
            <a:r>
              <a:rPr kumimoji="0" lang="en-US" sz="1800" b="1" i="0" u="none" strike="noStrike" kern="1200" cap="none" spc="0" normalizeH="0" baseline="0" noProof="0" dirty="0">
                <a:ln>
                  <a:noFill/>
                </a:ln>
                <a:solidFill>
                  <a:srgbClr val="012169"/>
                </a:solidFill>
                <a:effectLst/>
                <a:uLnTx/>
                <a:uFillTx/>
                <a:latin typeface="Montserrat"/>
                <a:ea typeface="+mn-ea"/>
                <a:cs typeface="+mn-cs"/>
              </a:rPr>
              <a:t>accidental poisonings</a:t>
            </a:r>
            <a:r>
              <a:rPr kumimoji="0" lang="en-US" sz="1800" b="0" i="0" u="none" strike="noStrike" kern="1200" cap="none" spc="0" normalizeH="0" baseline="0" noProof="0" dirty="0">
                <a:ln>
                  <a:noFill/>
                </a:ln>
                <a:solidFill>
                  <a:srgbClr val="012169"/>
                </a:solidFill>
                <a:effectLst/>
                <a:uLnTx/>
                <a:uFillTx/>
                <a:latin typeface="Montserrat"/>
                <a:ea typeface="+mn-ea"/>
                <a:cs typeface="+mn-cs"/>
              </a:rPr>
              <a:t> ranked 2nd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graphicFrame>
        <p:nvGraphicFramePr>
          <p:cNvPr id="4" name="Chart 3">
            <a:extLst>
              <a:ext uri="{FF2B5EF4-FFF2-40B4-BE49-F238E27FC236}">
                <a16:creationId xmlns:a16="http://schemas.microsoft.com/office/drawing/2014/main" id="{983AB699-6B1D-F2F9-2C7F-1CF970125044}"/>
              </a:ext>
            </a:extLst>
          </p:cNvPr>
          <p:cNvGraphicFramePr>
            <a:graphicFrameLocks/>
          </p:cNvGraphicFramePr>
          <p:nvPr/>
        </p:nvGraphicFramePr>
        <p:xfrm>
          <a:off x="5727560" y="1181256"/>
          <a:ext cx="6069205" cy="5410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855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0771" y="578853"/>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Cancer</a:t>
            </a:r>
          </a:p>
        </p:txBody>
      </p:sp>
      <p:sp>
        <p:nvSpPr>
          <p:cNvPr id="8" name="TextBox 7"/>
          <p:cNvSpPr txBox="1"/>
          <p:nvPr/>
        </p:nvSpPr>
        <p:spPr>
          <a:xfrm>
            <a:off x="6096000" y="1185445"/>
            <a:ext cx="497058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2013-2017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Cancer was the </a:t>
            </a:r>
            <a:r>
              <a:rPr kumimoji="0" lang="en-US" sz="1800" b="1" i="0" u="none" strike="noStrike" kern="1200" cap="none" spc="0" normalizeH="0" baseline="0" noProof="0" dirty="0">
                <a:ln>
                  <a:noFill/>
                </a:ln>
                <a:solidFill>
                  <a:srgbClr val="012169"/>
                </a:solidFill>
                <a:effectLst/>
                <a:uLnTx/>
                <a:uFillTx/>
                <a:latin typeface="Montserrat"/>
                <a:ea typeface="+mn-ea"/>
                <a:cs typeface="+mn-cs"/>
              </a:rPr>
              <a:t>2</a:t>
            </a:r>
            <a:r>
              <a:rPr kumimoji="0" lang="en-US" sz="1800" b="1" i="0" u="none" strike="noStrike" kern="1200" cap="none" spc="0" normalizeH="0" baseline="30000" noProof="0" dirty="0">
                <a:ln>
                  <a:noFill/>
                </a:ln>
                <a:solidFill>
                  <a:srgbClr val="012169"/>
                </a:solidFill>
                <a:effectLst/>
                <a:uLnTx/>
                <a:uFillTx/>
                <a:latin typeface="Montserrat"/>
                <a:ea typeface="+mn-ea"/>
                <a:cs typeface="+mn-cs"/>
              </a:rPr>
              <a:t>nd</a:t>
            </a:r>
            <a:r>
              <a:rPr kumimoji="0" lang="en-US" sz="1800" b="1" i="0" u="none" strike="noStrike" kern="1200" cap="none" spc="0" normalizeH="0" baseline="0" noProof="0" dirty="0">
                <a:ln>
                  <a:noFill/>
                </a:ln>
                <a:solidFill>
                  <a:srgbClr val="012169"/>
                </a:solidFill>
                <a:effectLst/>
                <a:uLnTx/>
                <a:uFillTx/>
                <a:latin typeface="Montserrat"/>
                <a:ea typeface="+mn-ea"/>
                <a:cs typeface="+mn-cs"/>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leading cause of death for the 6 to 15 age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2018-2022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12169"/>
                </a:solidFill>
                <a:latin typeface="Montserrat"/>
              </a:rPr>
              <a:t>C</a:t>
            </a:r>
            <a:r>
              <a:rPr kumimoji="0" lang="en-US" sz="1800" b="0" i="0" u="none" strike="noStrike" kern="1200" cap="none" spc="0" normalizeH="0" baseline="0" noProof="0" dirty="0" err="1">
                <a:ln>
                  <a:noFill/>
                </a:ln>
                <a:solidFill>
                  <a:srgbClr val="012169"/>
                </a:solidFill>
                <a:effectLst/>
                <a:uLnTx/>
                <a:uFillTx/>
                <a:latin typeface="Montserrat"/>
                <a:ea typeface="+mn-ea"/>
                <a:cs typeface="+mn-cs"/>
              </a:rPr>
              <a:t>ancer</a:t>
            </a:r>
            <a:r>
              <a:rPr kumimoji="0" lang="en-US" sz="1800" b="0" i="0" u="none" strike="noStrike" kern="1200" cap="none" spc="0" normalizeH="0" baseline="0" noProof="0" dirty="0">
                <a:ln>
                  <a:noFill/>
                </a:ln>
                <a:solidFill>
                  <a:srgbClr val="012169"/>
                </a:solidFill>
                <a:effectLst/>
                <a:uLnTx/>
                <a:uFillTx/>
                <a:latin typeface="Montserrat"/>
                <a:ea typeface="+mn-ea"/>
                <a:cs typeface="+mn-cs"/>
              </a:rPr>
              <a:t> was </a:t>
            </a:r>
            <a:r>
              <a:rPr kumimoji="0" lang="en-US" sz="1800" b="1" i="0" u="none" strike="noStrike" kern="1200" cap="none" spc="0" normalizeH="0" baseline="0" noProof="0" dirty="0">
                <a:ln>
                  <a:noFill/>
                </a:ln>
                <a:solidFill>
                  <a:srgbClr val="012169"/>
                </a:solidFill>
                <a:effectLst/>
                <a:uLnTx/>
                <a:uFillTx/>
                <a:latin typeface="Montserrat"/>
                <a:ea typeface="+mn-ea"/>
                <a:cs typeface="+mn-cs"/>
              </a:rPr>
              <a:t>not</a:t>
            </a:r>
            <a:r>
              <a:rPr kumimoji="0" lang="en-US" sz="1800" b="0" i="0" u="none" strike="noStrike" kern="1200" cap="none" spc="0" normalizeH="0" baseline="0" noProof="0" dirty="0">
                <a:ln>
                  <a:noFill/>
                </a:ln>
                <a:solidFill>
                  <a:srgbClr val="012169"/>
                </a:solidFill>
                <a:effectLst/>
                <a:uLnTx/>
                <a:uFillTx/>
                <a:latin typeface="Montserrat"/>
                <a:ea typeface="+mn-ea"/>
                <a:cs typeface="+mn-cs"/>
              </a:rPr>
              <a:t> in the top three leading causes of death for the 6 to 15 age group</a:t>
            </a:r>
            <a:endParaRPr lang="en-US" dirty="0">
              <a:solidFill>
                <a:srgbClr val="012169"/>
              </a:solidFill>
              <a:latin typeface="Montserrat"/>
            </a:endParaRPr>
          </a:p>
          <a:p>
            <a:pPr marL="742950" lvl="1" indent="-285750">
              <a:buFont typeface="Arial" panose="020B0604020202020204" pitchFamily="34" charset="0"/>
              <a:buChar char="•"/>
              <a:defRPr/>
            </a:pPr>
            <a:r>
              <a:rPr lang="en-US" dirty="0">
                <a:solidFill>
                  <a:srgbClr val="012169"/>
                </a:solidFill>
                <a:latin typeface="Montserrat"/>
              </a:rPr>
              <a:t>H</a:t>
            </a:r>
            <a:r>
              <a:rPr kumimoji="0" lang="en-US" b="0" i="0" u="none" strike="noStrike" kern="1200" cap="none" spc="0" normalizeH="0" baseline="0" noProof="0" dirty="0" err="1">
                <a:ln>
                  <a:noFill/>
                </a:ln>
                <a:solidFill>
                  <a:srgbClr val="012169"/>
                </a:solidFill>
                <a:effectLst/>
                <a:uLnTx/>
                <a:uFillTx/>
                <a:latin typeface="Montserrat"/>
                <a:ea typeface="+mn-ea"/>
                <a:cs typeface="+mn-cs"/>
              </a:rPr>
              <a:t>owever</a:t>
            </a:r>
            <a:r>
              <a:rPr kumimoji="0" lang="en-US" b="0" i="0" u="none" strike="noStrike" kern="1200" cap="none" spc="0" normalizeH="0" baseline="0" noProof="0" dirty="0">
                <a:ln>
                  <a:noFill/>
                </a:ln>
                <a:solidFill>
                  <a:srgbClr val="012169"/>
                </a:solidFill>
                <a:effectLst/>
                <a:uLnTx/>
                <a:uFillTx/>
                <a:latin typeface="Montserrat"/>
                <a:ea typeface="+mn-ea"/>
                <a:cs typeface="+mn-cs"/>
              </a:rPr>
              <a:t>, it was the </a:t>
            </a:r>
            <a:r>
              <a:rPr kumimoji="0" lang="en-US" b="1" i="0" u="none" strike="noStrike" kern="1200" cap="none" spc="0" normalizeH="0" baseline="0" noProof="0" dirty="0">
                <a:ln>
                  <a:noFill/>
                </a:ln>
                <a:solidFill>
                  <a:srgbClr val="012169"/>
                </a:solidFill>
                <a:effectLst/>
                <a:uLnTx/>
                <a:uFillTx/>
                <a:latin typeface="Montserrat"/>
                <a:ea typeface="+mn-ea"/>
                <a:cs typeface="+mn-cs"/>
              </a:rPr>
              <a:t>2</a:t>
            </a:r>
            <a:r>
              <a:rPr kumimoji="0" lang="en-US" b="1" i="0" u="none" strike="noStrike" kern="1200" cap="none" spc="0" normalizeH="0" baseline="30000" noProof="0" dirty="0">
                <a:ln>
                  <a:noFill/>
                </a:ln>
                <a:solidFill>
                  <a:srgbClr val="012169"/>
                </a:solidFill>
                <a:effectLst/>
                <a:uLnTx/>
                <a:uFillTx/>
                <a:latin typeface="Montserrat"/>
                <a:ea typeface="+mn-ea"/>
                <a:cs typeface="+mn-cs"/>
              </a:rPr>
              <a:t>nd</a:t>
            </a:r>
            <a:r>
              <a:rPr kumimoji="0" lang="en-US" b="1" i="0" u="none" strike="noStrike" kern="1200" cap="none" spc="0" normalizeH="0" baseline="0" noProof="0" dirty="0">
                <a:ln>
                  <a:noFill/>
                </a:ln>
                <a:solidFill>
                  <a:srgbClr val="012169"/>
                </a:solidFill>
                <a:effectLst/>
                <a:uLnTx/>
                <a:uFillTx/>
                <a:latin typeface="Montserrat"/>
                <a:ea typeface="+mn-ea"/>
                <a:cs typeface="+mn-cs"/>
              </a:rPr>
              <a:t> </a:t>
            </a:r>
            <a:r>
              <a:rPr kumimoji="0" lang="en-US" i="0" u="none" strike="noStrike" kern="1200" cap="none" spc="0" normalizeH="0" baseline="0" noProof="0" dirty="0">
                <a:ln>
                  <a:noFill/>
                </a:ln>
                <a:solidFill>
                  <a:srgbClr val="012169"/>
                </a:solidFill>
                <a:effectLst/>
                <a:uLnTx/>
                <a:uFillTx/>
                <a:latin typeface="Montserrat"/>
                <a:ea typeface="+mn-ea"/>
                <a:cs typeface="+mn-cs"/>
              </a:rPr>
              <a:t>leading cause </a:t>
            </a:r>
            <a:r>
              <a:rPr kumimoji="0" lang="en-US" b="0" i="0" u="none" strike="noStrike" kern="1200" cap="none" spc="0" normalizeH="0" baseline="0" noProof="0" dirty="0">
                <a:ln>
                  <a:noFill/>
                </a:ln>
                <a:solidFill>
                  <a:srgbClr val="012169"/>
                </a:solidFill>
                <a:effectLst/>
                <a:uLnTx/>
                <a:uFillTx/>
                <a:latin typeface="Montserrat"/>
                <a:ea typeface="+mn-ea"/>
                <a:cs typeface="+mn-cs"/>
              </a:rPr>
              <a:t>for the </a:t>
            </a:r>
            <a:r>
              <a:rPr kumimoji="0" lang="en-US" i="0" u="none" strike="noStrike" kern="1200" cap="none" spc="0" normalizeH="0" baseline="0" noProof="0" dirty="0">
                <a:ln>
                  <a:noFill/>
                </a:ln>
                <a:solidFill>
                  <a:srgbClr val="012169"/>
                </a:solidFill>
                <a:effectLst/>
                <a:uLnTx/>
                <a:uFillTx/>
                <a:latin typeface="Montserrat"/>
                <a:ea typeface="+mn-ea"/>
                <a:cs typeface="+mn-cs"/>
              </a:rPr>
              <a:t>6 to 12 age group. </a:t>
            </a:r>
            <a:endParaRPr kumimoji="0" lang="en-US" sz="180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The </a:t>
            </a:r>
            <a:r>
              <a:rPr kumimoji="0" lang="en-US" sz="1800" b="1" i="0" u="none" strike="noStrike" kern="1200" cap="none" spc="0" normalizeH="0" baseline="0" noProof="0" dirty="0">
                <a:ln>
                  <a:noFill/>
                </a:ln>
                <a:solidFill>
                  <a:srgbClr val="012169"/>
                </a:solidFill>
                <a:effectLst/>
                <a:uLnTx/>
                <a:uFillTx/>
                <a:latin typeface="Montserrat"/>
                <a:ea typeface="+mn-ea"/>
                <a:cs typeface="+mn-cs"/>
              </a:rPr>
              <a:t>leading types of cancer </a:t>
            </a:r>
            <a:r>
              <a:rPr kumimoji="0" lang="en-US" sz="1800" b="0" i="0" u="none" strike="noStrike" kern="1200" cap="none" spc="0" normalizeH="0" baseline="0" noProof="0" dirty="0">
                <a:ln>
                  <a:noFill/>
                </a:ln>
                <a:solidFill>
                  <a:srgbClr val="012169"/>
                </a:solidFill>
                <a:effectLst/>
                <a:uLnTx/>
                <a:uFillTx/>
                <a:latin typeface="Montserrat"/>
                <a:ea typeface="+mn-ea"/>
                <a:cs typeface="+mn-cs"/>
              </a:rPr>
              <a:t>age 6-15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solidFill>
                  <a:srgbClr val="012169"/>
                </a:solidFill>
                <a:latin typeface="Montserrat"/>
              </a:rPr>
              <a:t>M</a:t>
            </a:r>
            <a:r>
              <a:rPr kumimoji="0" lang="en-US" sz="1800" b="1" i="0" u="none" strike="noStrike" kern="1200" cap="none" spc="0" normalizeH="0" baseline="0" noProof="0" dirty="0" err="1">
                <a:ln>
                  <a:noFill/>
                </a:ln>
                <a:solidFill>
                  <a:srgbClr val="012169"/>
                </a:solidFill>
                <a:effectLst/>
                <a:uLnTx/>
                <a:uFillTx/>
                <a:latin typeface="Montserrat"/>
                <a:ea typeface="+mn-ea"/>
                <a:cs typeface="+mn-cs"/>
              </a:rPr>
              <a:t>eninges</a:t>
            </a:r>
            <a:r>
              <a:rPr kumimoji="0" lang="en-US" sz="1800" b="1" i="0" u="none" strike="noStrike" kern="1200" cap="none" spc="0" normalizeH="0" baseline="0" noProof="0" dirty="0">
                <a:ln>
                  <a:noFill/>
                </a:ln>
                <a:solidFill>
                  <a:srgbClr val="012169"/>
                </a:solidFill>
                <a:effectLst/>
                <a:uLnTx/>
                <a:uFillTx/>
                <a:latin typeface="Montserrat"/>
                <a:ea typeface="+mn-ea"/>
                <a:cs typeface="+mn-cs"/>
              </a:rPr>
              <a:t>, brain, and other parts of the central nervous system.</a:t>
            </a:r>
            <a:r>
              <a:rPr kumimoji="0" lang="en-US" sz="1800" b="0" i="0" u="none" strike="noStrike" kern="1200" cap="none" spc="0" normalizeH="0" baseline="0" noProof="0" dirty="0">
                <a:ln>
                  <a:noFill/>
                </a:ln>
                <a:solidFill>
                  <a:srgbClr val="012169"/>
                </a:solidFill>
                <a:effectLst/>
                <a:uLnTx/>
                <a:uFillTx/>
                <a:latin typeface="Montserrat"/>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solidFill>
                  <a:srgbClr val="012169"/>
                </a:solidFill>
                <a:latin typeface="Montserrat"/>
              </a:rPr>
              <a:t>Le</a:t>
            </a:r>
            <a:r>
              <a:rPr kumimoji="0" lang="en-US" sz="1800" b="1" i="0" u="none" strike="noStrike" kern="1200" cap="none" spc="0" normalizeH="0" baseline="0" noProof="0" dirty="0" err="1">
                <a:ln>
                  <a:noFill/>
                </a:ln>
                <a:solidFill>
                  <a:srgbClr val="012169"/>
                </a:solidFill>
                <a:effectLst/>
                <a:uLnTx/>
                <a:uFillTx/>
                <a:latin typeface="Montserrat"/>
                <a:ea typeface="+mn-ea"/>
                <a:cs typeface="+mn-cs"/>
              </a:rPr>
              <a:t>ukemia</a:t>
            </a:r>
            <a:endParaRPr kumimoji="0" lang="en-US" sz="1800" b="1" i="0" u="none" strike="noStrike" kern="1200" cap="none" spc="0" normalizeH="0" baseline="0" noProof="0" dirty="0">
              <a:ln>
                <a:noFill/>
              </a:ln>
              <a:solidFill>
                <a:srgbClr val="012169"/>
              </a:solidFill>
              <a:effectLst/>
              <a:uLnTx/>
              <a:uFillTx/>
              <a:latin typeface="Montserrat"/>
              <a:ea typeface="+mn-ea"/>
              <a:cs typeface="+mn-cs"/>
            </a:endParaRPr>
          </a:p>
        </p:txBody>
      </p:sp>
      <p:pic>
        <p:nvPicPr>
          <p:cNvPr id="9" name="Picture 8">
            <a:extLst>
              <a:ext uri="{FF2B5EF4-FFF2-40B4-BE49-F238E27FC236}">
                <a16:creationId xmlns:a16="http://schemas.microsoft.com/office/drawing/2014/main" id="{79E7EA8A-44BE-8210-C23F-4DE8E0AAB1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63" b="95855" l="4142" r="98225">
                        <a14:foregroundMark x1="92899" y1="29534" x2="93491" y2="60104"/>
                        <a14:foregroundMark x1="95858" y1="43005" x2="98225" y2="51295"/>
                        <a14:foregroundMark x1="79290" y1="77720" x2="46746" y2="96373"/>
                        <a14:foregroundMark x1="74556" y1="5181" x2="58580" y2="5181"/>
                        <a14:foregroundMark x1="10651" y1="59067" x2="4142" y2="61658"/>
                      </a14:backgroundRemoval>
                    </a14:imgEffect>
                  </a14:imgLayer>
                </a14:imgProps>
              </a:ext>
            </a:extLst>
          </a:blip>
          <a:stretch>
            <a:fillRect/>
          </a:stretch>
        </p:blipFill>
        <p:spPr>
          <a:xfrm rot="16200000">
            <a:off x="10562360" y="5136948"/>
            <a:ext cx="1488270" cy="1699621"/>
          </a:xfrm>
          <a:prstGeom prst="rect">
            <a:avLst/>
          </a:prstGeom>
        </p:spPr>
      </p:pic>
      <p:graphicFrame>
        <p:nvGraphicFramePr>
          <p:cNvPr id="4" name="Chart 3">
            <a:extLst>
              <a:ext uri="{FF2B5EF4-FFF2-40B4-BE49-F238E27FC236}">
                <a16:creationId xmlns:a16="http://schemas.microsoft.com/office/drawing/2014/main" id="{A70244B4-A6CE-F411-D65F-F02BCFFFF343}"/>
              </a:ext>
            </a:extLst>
          </p:cNvPr>
          <p:cNvGraphicFramePr>
            <a:graphicFrameLocks/>
          </p:cNvGraphicFramePr>
          <p:nvPr/>
        </p:nvGraphicFramePr>
        <p:xfrm>
          <a:off x="35695" y="1401173"/>
          <a:ext cx="5685905" cy="52106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0200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0771" y="578853"/>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Homicide</a:t>
            </a:r>
          </a:p>
        </p:txBody>
      </p:sp>
      <p:sp>
        <p:nvSpPr>
          <p:cNvPr id="8" name="TextBox 7"/>
          <p:cNvSpPr txBox="1"/>
          <p:nvPr/>
        </p:nvSpPr>
        <p:spPr>
          <a:xfrm>
            <a:off x="580771" y="1471730"/>
            <a:ext cx="497058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2013-2017</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4</a:t>
            </a:r>
            <a:r>
              <a:rPr kumimoji="0" lang="en-US" sz="1800" b="1" i="0" u="none" strike="noStrike" kern="1200" cap="none" spc="0" normalizeH="0" baseline="30000" noProof="0" dirty="0">
                <a:ln>
                  <a:noFill/>
                </a:ln>
                <a:solidFill>
                  <a:srgbClr val="012169"/>
                </a:solidFill>
                <a:effectLst/>
                <a:uLnTx/>
                <a:uFillTx/>
                <a:latin typeface="Montserrat"/>
                <a:ea typeface="+mn-ea"/>
                <a:cs typeface="+mn-cs"/>
              </a:rPr>
              <a:t>th</a:t>
            </a:r>
            <a:r>
              <a:rPr kumimoji="0" lang="en-US" sz="1800" b="1" i="0" u="none" strike="noStrike" kern="1200" cap="none" spc="0" normalizeH="0" baseline="0" noProof="0" dirty="0">
                <a:ln>
                  <a:noFill/>
                </a:ln>
                <a:solidFill>
                  <a:srgbClr val="012169"/>
                </a:solidFill>
                <a:effectLst/>
                <a:uLnTx/>
                <a:uFillTx/>
                <a:latin typeface="Montserrat"/>
                <a:ea typeface="+mn-ea"/>
                <a:cs typeface="+mn-cs"/>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leading cause of death </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012169"/>
              </a:solidFill>
              <a:latin typeface="Montserrat"/>
            </a:endParaRPr>
          </a:p>
          <a:p>
            <a:pPr marR="0" lvl="0" algn="l" defTabSz="914400" rtl="0" eaLnBrk="1" fontAlgn="auto" latinLnBrk="0" hangingPunct="1">
              <a:lnSpc>
                <a:spcPct val="100000"/>
              </a:lnSpc>
              <a:spcBef>
                <a:spcPts val="0"/>
              </a:spcBef>
              <a:spcAft>
                <a:spcPts val="0"/>
              </a:spcAft>
              <a:buClrTx/>
              <a:buSzTx/>
              <a:tabLst/>
              <a:defRPr/>
            </a:pPr>
            <a:r>
              <a:rPr kumimoji="0" lang="en-US" sz="1800" i="0" u="none" strike="noStrike" kern="1200" cap="none" spc="0" normalizeH="0" baseline="0" noProof="0" dirty="0">
                <a:ln>
                  <a:noFill/>
                </a:ln>
                <a:solidFill>
                  <a:srgbClr val="012169"/>
                </a:solidFill>
                <a:effectLst/>
                <a:uLnTx/>
                <a:uFillTx/>
                <a:latin typeface="Montserrat"/>
                <a:ea typeface="+mn-ea"/>
                <a:cs typeface="+mn-cs"/>
              </a:rPr>
              <a:t>2018-2022</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3</a:t>
            </a:r>
            <a:r>
              <a:rPr kumimoji="0" lang="en-US" sz="1800" b="1" i="0" u="none" strike="noStrike" kern="1200" cap="none" spc="0" normalizeH="0" baseline="30000" noProof="0" dirty="0">
                <a:ln>
                  <a:noFill/>
                </a:ln>
                <a:solidFill>
                  <a:srgbClr val="012169"/>
                </a:solidFill>
                <a:effectLst/>
                <a:uLnTx/>
                <a:uFillTx/>
                <a:latin typeface="Montserrat"/>
                <a:ea typeface="+mn-ea"/>
                <a:cs typeface="+mn-cs"/>
              </a:rPr>
              <a:t>rd</a:t>
            </a:r>
            <a:r>
              <a:rPr kumimoji="0" lang="en-US" sz="1800" b="1" i="0" u="none" strike="noStrike" kern="1200" cap="none" spc="0" normalizeH="0" baseline="0" noProof="0" dirty="0">
                <a:ln>
                  <a:noFill/>
                </a:ln>
                <a:solidFill>
                  <a:srgbClr val="012169"/>
                </a:solidFill>
                <a:effectLst/>
                <a:uLnTx/>
                <a:uFillTx/>
                <a:latin typeface="Montserrat"/>
                <a:ea typeface="+mn-ea"/>
                <a:cs typeface="+mn-cs"/>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leading</a:t>
            </a:r>
            <a:r>
              <a:rPr kumimoji="0" lang="en-US" sz="1800" b="1" i="0" u="none" strike="noStrike" kern="1200" cap="none" spc="0" normalizeH="0" baseline="0" noProof="0" dirty="0">
                <a:ln>
                  <a:noFill/>
                </a:ln>
                <a:solidFill>
                  <a:srgbClr val="012169"/>
                </a:solidFill>
                <a:effectLst/>
                <a:uLnTx/>
                <a:uFillTx/>
                <a:latin typeface="Montserrat"/>
                <a:ea typeface="+mn-ea"/>
                <a:cs typeface="+mn-cs"/>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cause of death</a:t>
            </a:r>
            <a:endParaRPr lang="en-US" dirty="0">
              <a:solidFill>
                <a:srgbClr val="012169"/>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homicide death rate </a:t>
            </a:r>
            <a:r>
              <a:rPr kumimoji="0" lang="en-US" sz="1800" b="1" i="0" u="none" strike="noStrike" kern="1200" cap="none" spc="0" normalizeH="0" baseline="0" noProof="0" dirty="0">
                <a:ln>
                  <a:noFill/>
                </a:ln>
                <a:solidFill>
                  <a:srgbClr val="012169"/>
                </a:solidFill>
                <a:effectLst/>
                <a:uLnTx/>
                <a:uFillTx/>
                <a:latin typeface="Montserrat"/>
                <a:ea typeface="+mn-ea"/>
                <a:cs typeface="+mn-cs"/>
              </a:rPr>
              <a:t>of 2.6 per 100,000</a:t>
            </a: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When breaking into age </a:t>
            </a:r>
            <a:r>
              <a:rPr kumimoji="0" lang="en-US" sz="1800" b="0" i="0" u="none" strike="noStrike" kern="1200" cap="none" spc="0" normalizeH="0" baseline="0" noProof="0" dirty="0" err="1">
                <a:ln>
                  <a:noFill/>
                </a:ln>
                <a:solidFill>
                  <a:srgbClr val="012169"/>
                </a:solidFill>
                <a:effectLst/>
                <a:uLnTx/>
                <a:uFillTx/>
                <a:latin typeface="Montserrat"/>
                <a:ea typeface="+mn-ea"/>
                <a:cs typeface="+mn-cs"/>
              </a:rPr>
              <a:t>sug</a:t>
            </a:r>
            <a:r>
              <a:rPr kumimoji="0" lang="en-US" sz="1800" b="0" i="0" u="none" strike="noStrike" kern="1200" cap="none" spc="0" normalizeH="0" baseline="0" noProof="0" dirty="0">
                <a:ln>
                  <a:noFill/>
                </a:ln>
                <a:solidFill>
                  <a:srgbClr val="012169"/>
                </a:solidFill>
                <a:effectLst/>
                <a:uLnTx/>
                <a:uFillTx/>
                <a:latin typeface="Montserrat"/>
                <a:ea typeface="+mn-ea"/>
                <a:cs typeface="+mn-cs"/>
              </a:rPr>
              <a:t>-groups</a:t>
            </a:r>
          </a:p>
          <a:p>
            <a:pPr marL="285750" indent="-285750">
              <a:buFont typeface="Arial" panose="020B0604020202020204" pitchFamily="34" charset="0"/>
              <a:buChar char="•"/>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2013-2017.</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13-to-15-year </a:t>
            </a:r>
            <a:r>
              <a:rPr kumimoji="0" lang="en-US" b="0" i="0" u="none" strike="noStrike" kern="1200" cap="none" spc="0" normalizeH="0" baseline="0" noProof="0" dirty="0" err="1">
                <a:ln>
                  <a:noFill/>
                </a:ln>
                <a:solidFill>
                  <a:srgbClr val="012169"/>
                </a:solidFill>
                <a:effectLst/>
                <a:uLnTx/>
                <a:uFillTx/>
                <a:latin typeface="Montserrat"/>
                <a:ea typeface="+mn-ea"/>
                <a:cs typeface="+mn-cs"/>
              </a:rPr>
              <a:t>olds</a:t>
            </a:r>
            <a:r>
              <a:rPr kumimoji="0" lang="en-US" b="0" i="0" u="none" strike="noStrike" kern="1200" cap="none" spc="0" normalizeH="0" baseline="0" noProof="0" dirty="0">
                <a:ln>
                  <a:noFill/>
                </a:ln>
                <a:solidFill>
                  <a:srgbClr val="012169"/>
                </a:solidFill>
                <a:effectLst/>
                <a:uLnTx/>
                <a:uFillTx/>
                <a:latin typeface="Montserrat"/>
                <a:ea typeface="+mn-ea"/>
                <a:cs typeface="+mn-cs"/>
              </a:rPr>
              <a:t> had </a:t>
            </a:r>
            <a:r>
              <a:rPr kumimoji="0" lang="en-US" b="1" i="0" u="none" strike="noStrike" kern="1200" cap="none" spc="0" normalizeH="0" baseline="0" noProof="0" dirty="0">
                <a:ln>
                  <a:noFill/>
                </a:ln>
                <a:solidFill>
                  <a:srgbClr val="012169"/>
                </a:solidFill>
                <a:effectLst/>
                <a:uLnTx/>
                <a:uFillTx/>
                <a:latin typeface="Montserrat"/>
                <a:ea typeface="+mn-ea"/>
                <a:cs typeface="+mn-cs"/>
              </a:rPr>
              <a:t>double</a:t>
            </a:r>
            <a:r>
              <a:rPr kumimoji="0" lang="en-US" b="0" i="0" u="none" strike="noStrike" kern="1200" cap="none" spc="0" normalizeH="0" baseline="0" noProof="0" dirty="0">
                <a:ln>
                  <a:noFill/>
                </a:ln>
                <a:solidFill>
                  <a:srgbClr val="012169"/>
                </a:solidFill>
                <a:effectLst/>
                <a:uLnTx/>
                <a:uFillTx/>
                <a:latin typeface="Montserrat"/>
                <a:ea typeface="+mn-ea"/>
                <a:cs typeface="+mn-cs"/>
              </a:rPr>
              <a:t> the rate vs 6-to-12</a:t>
            </a:r>
          </a:p>
          <a:p>
            <a:pPr marL="285750" indent="-285750">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2018-2022</a:t>
            </a:r>
          </a:p>
          <a:p>
            <a:pPr marL="742950" lvl="1" indent="-285750">
              <a:buFont typeface="Arial" panose="020B0604020202020204" pitchFamily="34" charset="0"/>
              <a:buChar char="•"/>
              <a:defRPr/>
            </a:pPr>
            <a:r>
              <a:rPr kumimoji="0" lang="en-US" b="0" i="0" u="none" strike="noStrike" kern="1200" cap="none" spc="0" normalizeH="0" baseline="0" noProof="0" dirty="0">
                <a:ln>
                  <a:noFill/>
                </a:ln>
                <a:solidFill>
                  <a:srgbClr val="012169"/>
                </a:solidFill>
                <a:effectLst/>
                <a:uLnTx/>
                <a:uFillTx/>
                <a:latin typeface="Montserrat"/>
                <a:ea typeface="+mn-ea"/>
                <a:cs typeface="+mn-cs"/>
              </a:rPr>
              <a:t>13-to-15-year rate </a:t>
            </a:r>
            <a:r>
              <a:rPr kumimoji="0" lang="en-US" b="1" i="0" u="none" strike="noStrike" kern="1200" cap="none" spc="0" normalizeH="0" baseline="0" noProof="0" dirty="0">
                <a:ln>
                  <a:noFill/>
                </a:ln>
                <a:solidFill>
                  <a:srgbClr val="012169"/>
                </a:solidFill>
                <a:effectLst/>
                <a:uLnTx/>
                <a:uFillTx/>
                <a:latin typeface="Montserrat"/>
                <a:ea typeface="+mn-ea"/>
                <a:cs typeface="+mn-cs"/>
              </a:rPr>
              <a:t>4X higher </a:t>
            </a:r>
            <a:r>
              <a:rPr kumimoji="0" lang="en-US" b="0" i="0" u="none" strike="noStrike" kern="1200" cap="none" spc="0" normalizeH="0" baseline="0" noProof="0" dirty="0">
                <a:ln>
                  <a:noFill/>
                </a:ln>
                <a:solidFill>
                  <a:srgbClr val="012169"/>
                </a:solidFill>
                <a:effectLst/>
                <a:uLnTx/>
                <a:uFillTx/>
                <a:latin typeface="Montserrat"/>
                <a:ea typeface="+mn-ea"/>
                <a:cs typeface="+mn-cs"/>
              </a:rPr>
              <a:t>than the rate for 6-to-12. </a:t>
            </a:r>
          </a:p>
        </p:txBody>
      </p:sp>
      <p:sp>
        <p:nvSpPr>
          <p:cNvPr id="7" name="TextBox 6"/>
          <p:cNvSpPr txBox="1"/>
          <p:nvPr/>
        </p:nvSpPr>
        <p:spPr>
          <a:xfrm>
            <a:off x="6829894" y="6616180"/>
            <a:ext cx="45230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12169"/>
                </a:solidFill>
                <a:effectLst/>
                <a:uLnTx/>
                <a:uFillTx/>
                <a:latin typeface="Montserrat"/>
                <a:ea typeface="+mn-ea"/>
                <a:cs typeface="+mn-cs"/>
              </a:rPr>
              <a:t>Rates are per 100,000 residents</a:t>
            </a:r>
          </a:p>
        </p:txBody>
      </p:sp>
      <p:graphicFrame>
        <p:nvGraphicFramePr>
          <p:cNvPr id="2" name="Chart 1">
            <a:extLst>
              <a:ext uri="{FF2B5EF4-FFF2-40B4-BE49-F238E27FC236}">
                <a16:creationId xmlns:a16="http://schemas.microsoft.com/office/drawing/2014/main" id="{F2460C8C-0247-9B74-55B2-D4E0B949D47A}"/>
              </a:ext>
            </a:extLst>
          </p:cNvPr>
          <p:cNvGraphicFramePr>
            <a:graphicFrameLocks/>
          </p:cNvGraphicFramePr>
          <p:nvPr/>
        </p:nvGraphicFramePr>
        <p:xfrm>
          <a:off x="5934497" y="683281"/>
          <a:ext cx="6313879" cy="5943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6521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8071" y="464919"/>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Suicide</a:t>
            </a:r>
          </a:p>
        </p:txBody>
      </p:sp>
      <p:sp>
        <p:nvSpPr>
          <p:cNvPr id="8" name="TextBox 7"/>
          <p:cNvSpPr txBox="1"/>
          <p:nvPr/>
        </p:nvSpPr>
        <p:spPr>
          <a:xfrm>
            <a:off x="6704890" y="1438220"/>
            <a:ext cx="518230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Suicide was the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b="1" dirty="0">
                <a:solidFill>
                  <a:srgbClr val="012169"/>
                </a:solidFill>
                <a:latin typeface="Montserrat"/>
              </a:rPr>
              <a:t>3</a:t>
            </a:r>
            <a:r>
              <a:rPr lang="en-US" b="1" baseline="30000" dirty="0">
                <a:solidFill>
                  <a:srgbClr val="012169"/>
                </a:solidFill>
                <a:latin typeface="Montserrat"/>
              </a:rPr>
              <a:t>rd</a:t>
            </a:r>
            <a:r>
              <a:rPr lang="en-US" b="1" dirty="0">
                <a:solidFill>
                  <a:srgbClr val="012169"/>
                </a:solidFill>
                <a:latin typeface="Montserrat"/>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leading cause of death for the 6-to-15-year age group in </a:t>
            </a:r>
            <a:r>
              <a:rPr kumimoji="0" lang="en-US" sz="1800" b="1" i="0" u="none" strike="noStrike" kern="1200" cap="none" spc="0" normalizeH="0" baseline="0" noProof="0" dirty="0">
                <a:ln>
                  <a:noFill/>
                </a:ln>
                <a:solidFill>
                  <a:srgbClr val="012169"/>
                </a:solidFill>
                <a:effectLst/>
                <a:uLnTx/>
                <a:uFillTx/>
                <a:latin typeface="Montserrat"/>
                <a:ea typeface="+mn-ea"/>
                <a:cs typeface="+mn-cs"/>
              </a:rPr>
              <a:t>2013-2017</a:t>
            </a:r>
            <a:r>
              <a:rPr kumimoji="0" lang="en-US" sz="1800" b="0" i="0" u="none" strike="noStrike" kern="1200" cap="none" spc="0" normalizeH="0" baseline="0" noProof="0" dirty="0">
                <a:ln>
                  <a:noFill/>
                </a:ln>
                <a:solidFill>
                  <a:srgbClr val="012169"/>
                </a:solidFill>
                <a:effectLst/>
                <a:uLnTx/>
                <a:uFillTx/>
                <a:latin typeface="Montserra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2</a:t>
            </a:r>
            <a:r>
              <a:rPr kumimoji="0" lang="en-US" sz="1800" b="1" i="0" u="none" strike="noStrike" kern="1200" cap="none" spc="0" normalizeH="0" baseline="30000" noProof="0" dirty="0">
                <a:ln>
                  <a:noFill/>
                </a:ln>
                <a:solidFill>
                  <a:srgbClr val="012169"/>
                </a:solidFill>
                <a:effectLst/>
                <a:uLnTx/>
                <a:uFillTx/>
                <a:latin typeface="Montserrat"/>
                <a:ea typeface="+mn-ea"/>
                <a:cs typeface="+mn-cs"/>
              </a:rPr>
              <a:t>nd</a:t>
            </a:r>
            <a:r>
              <a:rPr kumimoji="0" lang="en-US" sz="1800" b="1" i="0" u="none" strike="noStrike" kern="1200" cap="none" spc="0" normalizeH="0" baseline="0" noProof="0" dirty="0">
                <a:ln>
                  <a:noFill/>
                </a:ln>
                <a:solidFill>
                  <a:srgbClr val="012169"/>
                </a:solidFill>
                <a:effectLst/>
                <a:uLnTx/>
                <a:uFillTx/>
                <a:latin typeface="Montserrat"/>
                <a:ea typeface="+mn-ea"/>
                <a:cs typeface="+mn-cs"/>
              </a:rPr>
              <a:t> </a:t>
            </a:r>
            <a:r>
              <a:rPr kumimoji="0" lang="en-US" sz="1800" b="0" i="0" u="none" strike="noStrike" kern="1200" cap="none" spc="0" normalizeH="0" baseline="0" noProof="0" dirty="0">
                <a:ln>
                  <a:noFill/>
                </a:ln>
                <a:solidFill>
                  <a:srgbClr val="012169"/>
                </a:solidFill>
                <a:effectLst/>
                <a:uLnTx/>
                <a:uFillTx/>
                <a:latin typeface="Montserrat"/>
                <a:ea typeface="+mn-ea"/>
                <a:cs typeface="+mn-cs"/>
              </a:rPr>
              <a:t>leading cause of death for this age group in </a:t>
            </a:r>
            <a:r>
              <a:rPr kumimoji="0" lang="en-US" sz="1800" b="1" i="0" u="none" strike="noStrike" kern="1200" cap="none" spc="0" normalizeH="0" baseline="0" noProof="0" dirty="0">
                <a:ln>
                  <a:noFill/>
                </a:ln>
                <a:solidFill>
                  <a:srgbClr val="012169"/>
                </a:solidFill>
                <a:effectLst/>
                <a:uLnTx/>
                <a:uFillTx/>
                <a:latin typeface="Montserrat"/>
                <a:ea typeface="+mn-ea"/>
                <a:cs typeface="+mn-cs"/>
              </a:rPr>
              <a:t>2018-2022.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Breaking down that age group, the rate of death due to suicide for the 13- to 15-year-olds was</a:t>
            </a:r>
            <a:r>
              <a:rPr kumimoji="0" lang="en-US" sz="1800" b="1" i="0" u="none" strike="noStrike" kern="1200" cap="none" spc="0" normalizeH="0" baseline="0" noProof="0" dirty="0">
                <a:ln>
                  <a:noFill/>
                </a:ln>
                <a:solidFill>
                  <a:srgbClr val="012169"/>
                </a:solidFill>
                <a:effectLst/>
                <a:uLnTx/>
                <a:uFillTx/>
                <a:latin typeface="Montserrat"/>
                <a:ea typeface="+mn-ea"/>
                <a:cs typeface="+mn-cs"/>
              </a:rPr>
              <a:t> over 10 times higher</a:t>
            </a:r>
            <a:r>
              <a:rPr kumimoji="0" lang="en-US" sz="1800" b="0" i="0" u="none" strike="noStrike" kern="1200" cap="none" spc="0" normalizeH="0" baseline="0" noProof="0" dirty="0">
                <a:ln>
                  <a:noFill/>
                </a:ln>
                <a:solidFill>
                  <a:srgbClr val="012169"/>
                </a:solidFill>
                <a:effectLst/>
                <a:uLnTx/>
                <a:uFillTx/>
                <a:latin typeface="Montserrat"/>
                <a:ea typeface="+mn-ea"/>
                <a:cs typeface="+mn-cs"/>
              </a:rPr>
              <a:t> than the rate of those aged 6 to 12 for both 5- year periods. </a:t>
            </a:r>
          </a:p>
        </p:txBody>
      </p:sp>
      <p:sp>
        <p:nvSpPr>
          <p:cNvPr id="7" name="TextBox 6"/>
          <p:cNvSpPr txBox="1"/>
          <p:nvPr/>
        </p:nvSpPr>
        <p:spPr>
          <a:xfrm>
            <a:off x="139959" y="6382139"/>
            <a:ext cx="4523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12169"/>
                </a:solidFill>
                <a:effectLst/>
                <a:uLnTx/>
                <a:uFillTx/>
                <a:latin typeface="Montserrat"/>
                <a:ea typeface="+mn-ea"/>
                <a:cs typeface="+mn-cs"/>
              </a:rPr>
              <a:t>Rates are per 100,000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12169"/>
                </a:solidFill>
                <a:effectLst/>
                <a:uLnTx/>
                <a:uFillTx/>
                <a:latin typeface="Montserrat"/>
                <a:ea typeface="+mn-ea"/>
                <a:cs typeface="+mn-cs"/>
              </a:rPr>
              <a:t>*Indicates a rate is unreliable due to a count of less than 20.</a:t>
            </a:r>
          </a:p>
        </p:txBody>
      </p:sp>
      <p:pic>
        <p:nvPicPr>
          <p:cNvPr id="6" name="Picture 5">
            <a:extLst>
              <a:ext uri="{FF2B5EF4-FFF2-40B4-BE49-F238E27FC236}">
                <a16:creationId xmlns:a16="http://schemas.microsoft.com/office/drawing/2014/main" id="{C8AA4B22-200A-9DEE-EEFE-8E8E45992572}"/>
              </a:ext>
            </a:extLst>
          </p:cNvPr>
          <p:cNvPicPr>
            <a:picLocks noChangeAspect="1"/>
          </p:cNvPicPr>
          <p:nvPr/>
        </p:nvPicPr>
        <p:blipFill>
          <a:blip r:embed="rId3"/>
          <a:stretch>
            <a:fillRect/>
          </a:stretch>
        </p:blipFill>
        <p:spPr>
          <a:xfrm rot="16200000">
            <a:off x="5837906" y="4880458"/>
            <a:ext cx="1443413" cy="997056"/>
          </a:xfrm>
          <a:prstGeom prst="rect">
            <a:avLst/>
          </a:prstGeom>
        </p:spPr>
      </p:pic>
      <p:sp>
        <p:nvSpPr>
          <p:cNvPr id="11" name="TextBox 10">
            <a:extLst>
              <a:ext uri="{FF2B5EF4-FFF2-40B4-BE49-F238E27FC236}">
                <a16:creationId xmlns:a16="http://schemas.microsoft.com/office/drawing/2014/main" id="{D87F195E-4B0C-9F39-D860-CF3F804657AD}"/>
              </a:ext>
            </a:extLst>
          </p:cNvPr>
          <p:cNvSpPr txBox="1"/>
          <p:nvPr/>
        </p:nvSpPr>
        <p:spPr>
          <a:xfrm>
            <a:off x="7193901" y="4900364"/>
            <a:ext cx="384196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Males</a:t>
            </a:r>
            <a:r>
              <a:rPr kumimoji="0" lang="en-US" sz="1800" b="0" i="0" u="none" strike="noStrike" kern="1200" cap="none" spc="0" normalizeH="0" baseline="0" noProof="0" dirty="0">
                <a:ln>
                  <a:noFill/>
                </a:ln>
                <a:solidFill>
                  <a:srgbClr val="012169"/>
                </a:solidFill>
                <a:effectLst/>
                <a:uLnTx/>
                <a:uFillTx/>
                <a:latin typeface="Montserrat"/>
                <a:ea typeface="+mn-ea"/>
                <a:cs typeface="+mn-cs"/>
              </a:rPr>
              <a:t> ages 6 to 15 had counts double those of females in this age group for the 2018-2022 time period.  </a:t>
            </a:r>
          </a:p>
        </p:txBody>
      </p:sp>
      <p:graphicFrame>
        <p:nvGraphicFramePr>
          <p:cNvPr id="9" name="Chart 8">
            <a:extLst>
              <a:ext uri="{FF2B5EF4-FFF2-40B4-BE49-F238E27FC236}">
                <a16:creationId xmlns:a16="http://schemas.microsoft.com/office/drawing/2014/main" id="{CC471ADB-709F-DDF7-0087-8BD5FA656898}"/>
              </a:ext>
            </a:extLst>
          </p:cNvPr>
          <p:cNvGraphicFramePr/>
          <p:nvPr/>
        </p:nvGraphicFramePr>
        <p:xfrm>
          <a:off x="45483" y="1049694"/>
          <a:ext cx="5879841" cy="53544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159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887" y="429384"/>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Drug Overdose</a:t>
            </a:r>
          </a:p>
        </p:txBody>
      </p:sp>
      <p:sp>
        <p:nvSpPr>
          <p:cNvPr id="6" name="TextBox 5"/>
          <p:cNvSpPr txBox="1"/>
          <p:nvPr/>
        </p:nvSpPr>
        <p:spPr>
          <a:xfrm>
            <a:off x="724022" y="1462478"/>
            <a:ext cx="47109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Drug overdose death </a:t>
            </a:r>
            <a:r>
              <a:rPr kumimoji="0" lang="en-US" sz="1800" b="1" i="0" u="none" strike="noStrike" kern="1200" cap="none" spc="0" normalizeH="0" baseline="0" noProof="0" dirty="0">
                <a:ln>
                  <a:noFill/>
                </a:ln>
                <a:solidFill>
                  <a:srgbClr val="012169"/>
                </a:solidFill>
                <a:effectLst/>
                <a:uLnTx/>
                <a:uFillTx/>
                <a:latin typeface="Montserrat"/>
                <a:ea typeface="+mn-ea"/>
                <a:cs typeface="+mn-cs"/>
              </a:rPr>
              <a:t>4 means: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Accidental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Suicide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Homicide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Undetermined Intent</a:t>
            </a:r>
          </a:p>
        </p:txBody>
      </p:sp>
      <p:pic>
        <p:nvPicPr>
          <p:cNvPr id="4" name="Picture 3">
            <a:extLst>
              <a:ext uri="{FF2B5EF4-FFF2-40B4-BE49-F238E27FC236}">
                <a16:creationId xmlns:a16="http://schemas.microsoft.com/office/drawing/2014/main" id="{2E05A506-FC8D-2C29-1AFC-6B6FE1C418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 b="98033" l="0" r="94118">
                        <a14:foregroundMark x1="73856" y1="41967" x2="73856" y2="41967"/>
                        <a14:foregroundMark x1="75163" y1="69836" x2="60131" y2="78689"/>
                        <a14:foregroundMark x1="56209" y1="78361" x2="91503" y2="51803"/>
                        <a14:foregroundMark x1="91503" y1="51803" x2="91503" y2="48852"/>
                        <a14:foregroundMark x1="84967" y1="49836" x2="66013" y2="29180"/>
                        <a14:foregroundMark x1="49020" y1="21639" x2="16340" y2="16721"/>
                        <a14:foregroundMark x1="14379" y1="15082" x2="0" y2="14098"/>
                        <a14:foregroundMark x1="30719" y1="11148" x2="81046" y2="38689"/>
                        <a14:foregroundMark x1="92810" y1="50164" x2="65359" y2="12787"/>
                        <a14:foregroundMark x1="65359" y1="12787" x2="39869" y2="6885"/>
                        <a14:foregroundMark x1="39869" y1="6885" x2="30065" y2="6557"/>
                        <a14:foregroundMark x1="26144" y1="5246" x2="0" y2="5574"/>
                        <a14:foregroundMark x1="0" y1="5574" x2="0" y2="5574"/>
                        <a14:foregroundMark x1="26144" y1="6557" x2="1961" y2="328"/>
                        <a14:foregroundMark x1="1961" y1="328" x2="1307" y2="328"/>
                        <a14:foregroundMark x1="94771" y1="49836" x2="60784" y2="79344"/>
                        <a14:foregroundMark x1="22876" y1="84918" x2="7190" y2="90164"/>
                        <a14:foregroundMark x1="30719" y1="95410" x2="1961" y2="98033"/>
                      </a14:backgroundRemoval>
                    </a14:imgEffect>
                  </a14:imgLayer>
                </a14:imgProps>
              </a:ext>
            </a:extLst>
          </a:blip>
          <a:stretch>
            <a:fillRect/>
          </a:stretch>
        </p:blipFill>
        <p:spPr>
          <a:xfrm rot="16200000">
            <a:off x="2289603" y="2953163"/>
            <a:ext cx="1579781" cy="3149236"/>
          </a:xfrm>
          <a:prstGeom prst="rect">
            <a:avLst/>
          </a:prstGeom>
        </p:spPr>
      </p:pic>
      <p:sp>
        <p:nvSpPr>
          <p:cNvPr id="7" name="TextBox 6">
            <a:extLst>
              <a:ext uri="{FF2B5EF4-FFF2-40B4-BE49-F238E27FC236}">
                <a16:creationId xmlns:a16="http://schemas.microsoft.com/office/drawing/2014/main" id="{14C62BAC-8C99-23D0-C315-F728B59DDC2D}"/>
              </a:ext>
            </a:extLst>
          </p:cNvPr>
          <p:cNvSpPr txBox="1"/>
          <p:nvPr/>
        </p:nvSpPr>
        <p:spPr>
          <a:xfrm>
            <a:off x="1027121" y="5419450"/>
            <a:ext cx="45805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12169"/>
                </a:solidFill>
                <a:latin typeface="Montserrat"/>
              </a:rPr>
              <a:t>From 2018 to 2022, </a:t>
            </a:r>
            <a:r>
              <a:rPr lang="en-US" b="1" dirty="0">
                <a:solidFill>
                  <a:srgbClr val="012169"/>
                </a:solidFill>
                <a:latin typeface="Montserrat"/>
              </a:rPr>
              <a:t>83% of all drug overdose deaths</a:t>
            </a:r>
            <a:r>
              <a:rPr lang="en-US" dirty="0">
                <a:solidFill>
                  <a:srgbClr val="012169"/>
                </a:solidFill>
                <a:latin typeface="Montserrat"/>
              </a:rPr>
              <a:t> for school aged children were </a:t>
            </a:r>
            <a:r>
              <a:rPr lang="en-US" b="1" dirty="0">
                <a:solidFill>
                  <a:srgbClr val="012169"/>
                </a:solidFill>
                <a:latin typeface="Montserrat"/>
              </a:rPr>
              <a:t>accidental</a:t>
            </a:r>
            <a:r>
              <a:rPr lang="en-US" dirty="0">
                <a:solidFill>
                  <a:srgbClr val="012169"/>
                </a:solidFill>
                <a:latin typeface="Montserrat"/>
              </a:rPr>
              <a:t>. </a:t>
            </a: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8" name="U-Turn Arrow 7">
            <a:extLst>
              <a:ext uri="{FF2B5EF4-FFF2-40B4-BE49-F238E27FC236}">
                <a16:creationId xmlns:a16="http://schemas.microsoft.com/office/drawing/2014/main" id="{7838181C-BE93-74F5-0B96-096C324DCA8E}"/>
              </a:ext>
            </a:extLst>
          </p:cNvPr>
          <p:cNvSpPr/>
          <p:nvPr/>
        </p:nvSpPr>
        <p:spPr>
          <a:xfrm rot="5400000">
            <a:off x="2813607" y="1553082"/>
            <a:ext cx="3010506" cy="3554278"/>
          </a:xfrm>
          <a:prstGeom prst="uturnArrow">
            <a:avLst>
              <a:gd name="adj1" fmla="val 3472"/>
              <a:gd name="adj2" fmla="val 8364"/>
              <a:gd name="adj3" fmla="val 10786"/>
              <a:gd name="adj4" fmla="val 43750"/>
              <a:gd name="adj5" fmla="val 4188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62623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887" y="429384"/>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Drug Overdose</a:t>
            </a:r>
          </a:p>
        </p:txBody>
      </p:sp>
      <p:sp>
        <p:nvSpPr>
          <p:cNvPr id="6" name="TextBox 5"/>
          <p:cNvSpPr txBox="1"/>
          <p:nvPr/>
        </p:nvSpPr>
        <p:spPr>
          <a:xfrm>
            <a:off x="724022" y="1462478"/>
            <a:ext cx="47109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Drug overdose death </a:t>
            </a:r>
            <a:r>
              <a:rPr kumimoji="0" lang="en-US" sz="1800" b="1" i="0" u="none" strike="noStrike" kern="1200" cap="none" spc="0" normalizeH="0" baseline="0" noProof="0" dirty="0">
                <a:ln>
                  <a:noFill/>
                </a:ln>
                <a:solidFill>
                  <a:srgbClr val="012169"/>
                </a:solidFill>
                <a:effectLst/>
                <a:uLnTx/>
                <a:uFillTx/>
                <a:latin typeface="Montserrat"/>
                <a:ea typeface="+mn-ea"/>
                <a:cs typeface="+mn-cs"/>
              </a:rPr>
              <a:t>4 means: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12169"/>
                </a:solidFill>
                <a:effectLst/>
                <a:uLnTx/>
                <a:uFillTx/>
                <a:latin typeface="Montserrat"/>
                <a:ea typeface="+mn-ea"/>
                <a:cs typeface="+mn-cs"/>
              </a:rPr>
              <a:t>Accidental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Suicide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Homicide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Undetermined Intent</a:t>
            </a:r>
          </a:p>
        </p:txBody>
      </p:sp>
      <p:sp>
        <p:nvSpPr>
          <p:cNvPr id="5" name="TextBox 4">
            <a:extLst>
              <a:ext uri="{FF2B5EF4-FFF2-40B4-BE49-F238E27FC236}">
                <a16:creationId xmlns:a16="http://schemas.microsoft.com/office/drawing/2014/main" id="{58F20B12-4795-D4A1-14F0-9FC9CBCBB840}"/>
              </a:ext>
            </a:extLst>
          </p:cNvPr>
          <p:cNvSpPr txBox="1"/>
          <p:nvPr/>
        </p:nvSpPr>
        <p:spPr>
          <a:xfrm>
            <a:off x="6482854" y="1462478"/>
            <a:ext cx="54557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2018-2022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12169"/>
                </a:solidFill>
                <a:latin typeface="Montserrat"/>
              </a:rPr>
              <a:t>- </a:t>
            </a:r>
            <a:r>
              <a:rPr kumimoji="0" lang="en-US" sz="1800" b="1" i="0" u="none" strike="noStrike" kern="1200" cap="none" spc="0" normalizeH="0" baseline="0" noProof="0" dirty="0">
                <a:ln>
                  <a:noFill/>
                </a:ln>
                <a:solidFill>
                  <a:srgbClr val="012169"/>
                </a:solidFill>
                <a:effectLst/>
                <a:uLnTx/>
                <a:uFillTx/>
                <a:latin typeface="Montserrat"/>
                <a:ea typeface="+mn-ea"/>
                <a:cs typeface="+mn-cs"/>
              </a:rPr>
              <a:t>24 children </a:t>
            </a:r>
            <a:r>
              <a:rPr kumimoji="0" lang="en-US" sz="1800" b="0" i="0" u="none" strike="noStrike" kern="1200" cap="none" spc="0" normalizeH="0" baseline="0" noProof="0" dirty="0">
                <a:ln>
                  <a:noFill/>
                </a:ln>
                <a:solidFill>
                  <a:srgbClr val="012169"/>
                </a:solidFill>
                <a:effectLst/>
                <a:uLnTx/>
                <a:uFillTx/>
                <a:latin typeface="Montserrat"/>
                <a:ea typeface="+mn-ea"/>
                <a:cs typeface="+mn-cs"/>
              </a:rPr>
              <a:t>ages 6-15 died - drug overdose.</a:t>
            </a:r>
          </a:p>
        </p:txBody>
      </p:sp>
      <p:sp>
        <p:nvSpPr>
          <p:cNvPr id="16" name="TextBox 15">
            <a:extLst>
              <a:ext uri="{FF2B5EF4-FFF2-40B4-BE49-F238E27FC236}">
                <a16:creationId xmlns:a16="http://schemas.microsoft.com/office/drawing/2014/main" id="{D3F29EB2-D0AF-40EC-817C-4F0E8A03257F}"/>
              </a:ext>
            </a:extLst>
          </p:cNvPr>
          <p:cNvSpPr txBox="1"/>
          <p:nvPr/>
        </p:nvSpPr>
        <p:spPr>
          <a:xfrm>
            <a:off x="6471809" y="2163869"/>
            <a:ext cx="56418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While this number may seem small, this was 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mn-cs"/>
              </a:rPr>
              <a:t>from the previous 5-year time period. </a:t>
            </a:r>
          </a:p>
        </p:txBody>
      </p:sp>
      <p:grpSp>
        <p:nvGrpSpPr>
          <p:cNvPr id="9" name="Group 8">
            <a:extLst>
              <a:ext uri="{FF2B5EF4-FFF2-40B4-BE49-F238E27FC236}">
                <a16:creationId xmlns:a16="http://schemas.microsoft.com/office/drawing/2014/main" id="{C65D73A5-9E8C-0DEC-C9C6-CCF340A8449C}"/>
              </a:ext>
            </a:extLst>
          </p:cNvPr>
          <p:cNvGrpSpPr/>
          <p:nvPr/>
        </p:nvGrpSpPr>
        <p:grpSpPr>
          <a:xfrm>
            <a:off x="8038413" y="2741589"/>
            <a:ext cx="2344616" cy="1177263"/>
            <a:chOff x="7964612" y="3267400"/>
            <a:chExt cx="2344616" cy="1177263"/>
          </a:xfrm>
        </p:grpSpPr>
        <p:sp>
          <p:nvSpPr>
            <p:cNvPr id="18" name="Rectangle 17">
              <a:extLst>
                <a:ext uri="{FF2B5EF4-FFF2-40B4-BE49-F238E27FC236}">
                  <a16:creationId xmlns:a16="http://schemas.microsoft.com/office/drawing/2014/main" id="{F1ADE5B5-B39D-2B21-847F-F366270DAB73}"/>
                </a:ext>
              </a:extLst>
            </p:cNvPr>
            <p:cNvSpPr/>
            <p:nvPr/>
          </p:nvSpPr>
          <p:spPr>
            <a:xfrm>
              <a:off x="8426630" y="4075331"/>
              <a:ext cx="1420582" cy="369332"/>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160">
                    <a:solidFill>
                      <a:srgbClr val="012169"/>
                    </a:solidFill>
                    <a:prstDash val="solid"/>
                  </a:ln>
                  <a:solidFill>
                    <a:srgbClr val="FFFFFF"/>
                  </a:solidFill>
                  <a:effectLst>
                    <a:outerShdw blurRad="38100" dist="22860" dir="5400000" algn="tl" rotWithShape="0">
                      <a:srgbClr val="000000">
                        <a:alpha val="30000"/>
                      </a:srgbClr>
                    </a:outerShdw>
                  </a:effectLst>
                  <a:uLnTx/>
                  <a:uFillTx/>
                  <a:latin typeface="Montserrat"/>
                  <a:ea typeface="+mn-ea"/>
                  <a:cs typeface="+mn-cs"/>
                </a:rPr>
                <a:t>INCREASE</a:t>
              </a:r>
            </a:p>
          </p:txBody>
        </p:sp>
        <p:grpSp>
          <p:nvGrpSpPr>
            <p:cNvPr id="2" name="Group 1">
              <a:extLst>
                <a:ext uri="{FF2B5EF4-FFF2-40B4-BE49-F238E27FC236}">
                  <a16:creationId xmlns:a16="http://schemas.microsoft.com/office/drawing/2014/main" id="{9306A145-0D7B-0F4D-4989-723A7FE5C887}"/>
                </a:ext>
              </a:extLst>
            </p:cNvPr>
            <p:cNvGrpSpPr/>
            <p:nvPr/>
          </p:nvGrpSpPr>
          <p:grpSpPr>
            <a:xfrm>
              <a:off x="7964612" y="3267400"/>
              <a:ext cx="2344616" cy="1140944"/>
              <a:chOff x="7951372" y="3429000"/>
              <a:chExt cx="2344616" cy="1140944"/>
            </a:xfrm>
          </p:grpSpPr>
          <p:sp>
            <p:nvSpPr>
              <p:cNvPr id="17" name="TextBox 16">
                <a:extLst>
                  <a:ext uri="{FF2B5EF4-FFF2-40B4-BE49-F238E27FC236}">
                    <a16:creationId xmlns:a16="http://schemas.microsoft.com/office/drawing/2014/main" id="{48700FAA-05DA-00E9-42F5-A2F08FA36EB0}"/>
                  </a:ext>
                </a:extLst>
              </p:cNvPr>
              <p:cNvSpPr txBox="1"/>
              <p:nvPr/>
            </p:nvSpPr>
            <p:spPr>
              <a:xfrm>
                <a:off x="7977855" y="3429000"/>
                <a:ext cx="2318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12169"/>
                    </a:solidFill>
                    <a:effectLst/>
                    <a:uLnTx/>
                    <a:uFillTx/>
                    <a:latin typeface="Montserrat"/>
                    <a:ea typeface="+mn-ea"/>
                    <a:cs typeface="+mn-cs"/>
                  </a:rPr>
                  <a:t>71.4%</a:t>
                </a:r>
              </a:p>
            </p:txBody>
          </p:sp>
          <p:sp>
            <p:nvSpPr>
              <p:cNvPr id="19" name="Round Diagonal Corner Rectangle 13">
                <a:extLst>
                  <a:ext uri="{FF2B5EF4-FFF2-40B4-BE49-F238E27FC236}">
                    <a16:creationId xmlns:a16="http://schemas.microsoft.com/office/drawing/2014/main" id="{5FDF0B57-F530-EDB6-B76A-E3FA698D27A3}"/>
                  </a:ext>
                </a:extLst>
              </p:cNvPr>
              <p:cNvSpPr/>
              <p:nvPr/>
            </p:nvSpPr>
            <p:spPr>
              <a:xfrm>
                <a:off x="7951372" y="3429000"/>
                <a:ext cx="2344616" cy="1140944"/>
              </a:xfrm>
              <a:prstGeom prst="round2DiagRect">
                <a:avLst/>
              </a:prstGeom>
              <a:noFill/>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grpSp>
      </p:grpSp>
      <p:pic>
        <p:nvPicPr>
          <p:cNvPr id="4" name="Picture 3">
            <a:extLst>
              <a:ext uri="{FF2B5EF4-FFF2-40B4-BE49-F238E27FC236}">
                <a16:creationId xmlns:a16="http://schemas.microsoft.com/office/drawing/2014/main" id="{2E05A506-FC8D-2C29-1AFC-6B6FE1C418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 b="98033" l="0" r="94118">
                        <a14:foregroundMark x1="73856" y1="41967" x2="73856" y2="41967"/>
                        <a14:foregroundMark x1="75163" y1="69836" x2="60131" y2="78689"/>
                        <a14:foregroundMark x1="56209" y1="78361" x2="91503" y2="51803"/>
                        <a14:foregroundMark x1="91503" y1="51803" x2="91503" y2="48852"/>
                        <a14:foregroundMark x1="84967" y1="49836" x2="66013" y2="29180"/>
                        <a14:foregroundMark x1="49020" y1="21639" x2="16340" y2="16721"/>
                        <a14:foregroundMark x1="14379" y1="15082" x2="0" y2="14098"/>
                        <a14:foregroundMark x1="30719" y1="11148" x2="81046" y2="38689"/>
                        <a14:foregroundMark x1="92810" y1="50164" x2="65359" y2="12787"/>
                        <a14:foregroundMark x1="65359" y1="12787" x2="39869" y2="6885"/>
                        <a14:foregroundMark x1="39869" y1="6885" x2="30065" y2="6557"/>
                        <a14:foregroundMark x1="26144" y1="5246" x2="0" y2="5574"/>
                        <a14:foregroundMark x1="0" y1="5574" x2="0" y2="5574"/>
                        <a14:foregroundMark x1="26144" y1="6557" x2="1961" y2="328"/>
                        <a14:foregroundMark x1="1961" y1="328" x2="1307" y2="328"/>
                        <a14:foregroundMark x1="94771" y1="49836" x2="60784" y2="79344"/>
                        <a14:foregroundMark x1="22876" y1="84918" x2="7190" y2="90164"/>
                        <a14:foregroundMark x1="30719" y1="95410" x2="1961" y2="98033"/>
                      </a14:backgroundRemoval>
                    </a14:imgEffect>
                  </a14:imgLayer>
                </a14:imgProps>
              </a:ext>
            </a:extLst>
          </a:blip>
          <a:stretch>
            <a:fillRect/>
          </a:stretch>
        </p:blipFill>
        <p:spPr>
          <a:xfrm rot="16200000">
            <a:off x="2289603" y="2953163"/>
            <a:ext cx="1579781" cy="3149236"/>
          </a:xfrm>
          <a:prstGeom prst="rect">
            <a:avLst/>
          </a:prstGeom>
        </p:spPr>
      </p:pic>
      <p:sp>
        <p:nvSpPr>
          <p:cNvPr id="7" name="TextBox 6">
            <a:extLst>
              <a:ext uri="{FF2B5EF4-FFF2-40B4-BE49-F238E27FC236}">
                <a16:creationId xmlns:a16="http://schemas.microsoft.com/office/drawing/2014/main" id="{14C62BAC-8C99-23D0-C315-F728B59DDC2D}"/>
              </a:ext>
            </a:extLst>
          </p:cNvPr>
          <p:cNvSpPr txBox="1"/>
          <p:nvPr/>
        </p:nvSpPr>
        <p:spPr>
          <a:xfrm>
            <a:off x="1027121" y="5419450"/>
            <a:ext cx="45805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12169"/>
                </a:solidFill>
                <a:latin typeface="Montserrat"/>
              </a:rPr>
              <a:t>From 2018 to 2022, </a:t>
            </a:r>
            <a:r>
              <a:rPr lang="en-US" b="1" dirty="0">
                <a:solidFill>
                  <a:srgbClr val="012169"/>
                </a:solidFill>
                <a:latin typeface="Montserrat"/>
              </a:rPr>
              <a:t>83% of all drug overdose deaths</a:t>
            </a:r>
            <a:r>
              <a:rPr lang="en-US" dirty="0">
                <a:solidFill>
                  <a:srgbClr val="012169"/>
                </a:solidFill>
                <a:latin typeface="Montserrat"/>
              </a:rPr>
              <a:t> for school aged children were </a:t>
            </a:r>
            <a:r>
              <a:rPr lang="en-US" b="1" dirty="0">
                <a:solidFill>
                  <a:srgbClr val="012169"/>
                </a:solidFill>
                <a:latin typeface="Montserrat"/>
              </a:rPr>
              <a:t>accidental</a:t>
            </a:r>
            <a:r>
              <a:rPr lang="en-US" dirty="0">
                <a:solidFill>
                  <a:srgbClr val="012169"/>
                </a:solidFill>
                <a:latin typeface="Montserrat"/>
              </a:rPr>
              <a:t>. </a:t>
            </a: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8" name="U-Turn Arrow 7">
            <a:extLst>
              <a:ext uri="{FF2B5EF4-FFF2-40B4-BE49-F238E27FC236}">
                <a16:creationId xmlns:a16="http://schemas.microsoft.com/office/drawing/2014/main" id="{7838181C-BE93-74F5-0B96-096C324DCA8E}"/>
              </a:ext>
            </a:extLst>
          </p:cNvPr>
          <p:cNvSpPr/>
          <p:nvPr/>
        </p:nvSpPr>
        <p:spPr>
          <a:xfrm rot="5400000">
            <a:off x="2813607" y="1553082"/>
            <a:ext cx="3010506" cy="3554278"/>
          </a:xfrm>
          <a:prstGeom prst="uturnArrow">
            <a:avLst>
              <a:gd name="adj1" fmla="val 3472"/>
              <a:gd name="adj2" fmla="val 8364"/>
              <a:gd name="adj3" fmla="val 10786"/>
              <a:gd name="adj4" fmla="val 43750"/>
              <a:gd name="adj5" fmla="val 4188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4976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3EC66-D906-9720-1F1E-B3502FBBC8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DEC393-D0CC-A853-F275-1886AECB2406}"/>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9CBCC38B-A388-737E-5C8A-A51C430118E5}"/>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FE0AB18B-41B1-6A5E-A690-7180C80FEC98}"/>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08E9C315-7ACC-85B9-6F75-951D1866B747}"/>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2574D9DB-C196-A17E-AE47-14134784D14B}"/>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Tribute to You</a:t>
            </a:r>
          </a:p>
          <a:p>
            <a:pPr marL="514350" indent="-514350">
              <a:buFont typeface="+mj-lt"/>
              <a:buAutoNum type="arabicPeriod"/>
            </a:pPr>
            <a:r>
              <a:rPr lang="en-US" dirty="0"/>
              <a:t>We are a Team</a:t>
            </a:r>
          </a:p>
          <a:p>
            <a:pPr marL="514350" indent="-514350">
              <a:buFont typeface="+mj-lt"/>
              <a:buAutoNum type="arabicPeriod"/>
            </a:pPr>
            <a:r>
              <a:rPr lang="en-US" dirty="0"/>
              <a:t>State of our Children’s Health</a:t>
            </a:r>
          </a:p>
          <a:p>
            <a:pPr lvl="1"/>
            <a:r>
              <a:rPr lang="en-US" dirty="0"/>
              <a:t>Mortality</a:t>
            </a:r>
          </a:p>
          <a:p>
            <a:pPr lvl="1"/>
            <a:r>
              <a:rPr lang="en-US" dirty="0"/>
              <a:t>Risky Behaviors, Safety, Violence</a:t>
            </a:r>
          </a:p>
          <a:p>
            <a:pPr lvl="1"/>
            <a:r>
              <a:rPr lang="en-US" dirty="0"/>
              <a:t>Chronic Conditions - Mental Health</a:t>
            </a:r>
          </a:p>
          <a:p>
            <a:pPr lvl="1"/>
            <a:r>
              <a:rPr lang="en-US" dirty="0"/>
              <a:t>Social Determinants of Health</a:t>
            </a:r>
          </a:p>
          <a:p>
            <a:pPr marL="514350" indent="-514350">
              <a:buFont typeface="+mj-lt"/>
              <a:buAutoNum type="arabicPeriod"/>
            </a:pPr>
            <a:r>
              <a:rPr lang="en-US" dirty="0"/>
              <a:t>Looking Forward</a:t>
            </a:r>
          </a:p>
        </p:txBody>
      </p:sp>
      <p:sp>
        <p:nvSpPr>
          <p:cNvPr id="11" name="TextBox 10">
            <a:extLst>
              <a:ext uri="{FF2B5EF4-FFF2-40B4-BE49-F238E27FC236}">
                <a16:creationId xmlns:a16="http://schemas.microsoft.com/office/drawing/2014/main" id="{E9C5C62A-6616-F536-8E6E-95CAC79B5585}"/>
              </a:ext>
            </a:extLst>
          </p:cNvPr>
          <p:cNvSpPr txBox="1"/>
          <p:nvPr/>
        </p:nvSpPr>
        <p:spPr>
          <a:xfrm>
            <a:off x="531279" y="5917714"/>
            <a:ext cx="1357852" cy="276999"/>
          </a:xfrm>
          <a:prstGeom prst="rect">
            <a:avLst/>
          </a:prstGeom>
          <a:noFill/>
        </p:spPr>
        <p:txBody>
          <a:bodyPr wrap="square" rtlCol="0">
            <a:spAutoFit/>
          </a:bodyPr>
          <a:lstStyle/>
          <a:p>
            <a:r>
              <a:rPr lang="en-US" sz="1200" dirty="0">
                <a:solidFill>
                  <a:schemeClr val="bg1">
                    <a:lumMod val="50000"/>
                  </a:schemeClr>
                </a:solidFill>
              </a:rPr>
              <a:t>MRO</a:t>
            </a:r>
          </a:p>
        </p:txBody>
      </p:sp>
    </p:spTree>
    <p:extLst>
      <p:ext uri="{BB962C8B-B14F-4D97-AF65-F5344CB8AC3E}">
        <p14:creationId xmlns:p14="http://schemas.microsoft.com/office/powerpoint/2010/main" val="88131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8367-C8B3-133C-ACE2-4305FD6EE9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1A500B3-0668-91D9-6C05-003C9D027EA5}"/>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33BE88C6-E7A1-AD54-4D6E-EB1F9C84754D}"/>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70A4E7E7-6C5A-343A-D374-8CA45A180B0E}"/>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60120136-B573-0423-AD1E-19A86E0B7542}"/>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CAB12943-08A0-87BA-7DC1-BE6462818932}"/>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t>Risky Behaviors, Safety, Violence</a:t>
            </a:r>
          </a:p>
          <a:p>
            <a:pPr lvl="1"/>
            <a:r>
              <a:rPr lang="en-US" dirty="0">
                <a:solidFill>
                  <a:schemeClr val="bg1">
                    <a:lumMod val="85000"/>
                  </a:schemeClr>
                </a:solidFill>
              </a:rPr>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339070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0" y="959005"/>
          <a:ext cx="6278137" cy="4795447"/>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448733" y="6041089"/>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Including e-cigarettes, vapes, vape pens, e-cigars, e-hookahs, hookah pens, and mods [such as JUUL, SMOK, </a:t>
            </a:r>
            <a:r>
              <a:rPr lang="en-US" sz="1100" dirty="0" err="1">
                <a:solidFill>
                  <a:srgbClr val="012169"/>
                </a:solidFill>
                <a:ea typeface="Verdana" panose="020B0604030504040204" pitchFamily="34" charset="0"/>
                <a:cs typeface="Verdana" panose="020B0604030504040204" pitchFamily="34" charset="0"/>
              </a:rPr>
              <a:t>Suorin</a:t>
            </a:r>
            <a:r>
              <a:rPr lang="en-US" sz="1100" dirty="0">
                <a:solidFill>
                  <a:srgbClr val="012169"/>
                </a:solidFill>
                <a:ea typeface="Verdana" panose="020B0604030504040204" pitchFamily="34" charset="0"/>
                <a:cs typeface="Verdana" panose="020B0604030504040204" pitchFamily="34" charset="0"/>
              </a:rPr>
              <a:t>, </a:t>
            </a:r>
            <a:r>
              <a:rPr lang="en-US" sz="1100" dirty="0" err="1">
                <a:solidFill>
                  <a:srgbClr val="012169"/>
                </a:solidFill>
                <a:ea typeface="Verdana" panose="020B0604030504040204" pitchFamily="34" charset="0"/>
                <a:cs typeface="Verdana" panose="020B0604030504040204" pitchFamily="34" charset="0"/>
              </a:rPr>
              <a:t>Vuse</a:t>
            </a:r>
            <a:r>
              <a:rPr lang="en-US" sz="1100" dirty="0">
                <a:solidFill>
                  <a:srgbClr val="012169"/>
                </a:solidFill>
                <a:ea typeface="Verdana" panose="020B0604030504040204" pitchFamily="34" charset="0"/>
                <a:cs typeface="Verdana" panose="020B0604030504040204" pitchFamily="34" charset="0"/>
              </a:rPr>
              <a:t>, and </a:t>
            </a:r>
            <a:r>
              <a:rPr lang="en-US" sz="1100" dirty="0" err="1">
                <a:solidFill>
                  <a:srgbClr val="012169"/>
                </a:solidFill>
                <a:ea typeface="Verdana" panose="020B0604030504040204" pitchFamily="34" charset="0"/>
                <a:cs typeface="Verdana" panose="020B0604030504040204" pitchFamily="34" charset="0"/>
              </a:rPr>
              <a:t>blu</a:t>
            </a:r>
            <a:r>
              <a:rPr lang="en-US" sz="1100" dirty="0">
                <a:solidFill>
                  <a:srgbClr val="012169"/>
                </a:solidFill>
                <a:ea typeface="Verdana" panose="020B0604030504040204" pitchFamily="34" charset="0"/>
                <a:cs typeface="Verdana" panose="020B0604030504040204" pitchFamily="34" charset="0"/>
              </a:rPr>
              <a:t>]</a:t>
            </a:r>
          </a:p>
          <a:p>
            <a:r>
              <a:rPr lang="en-US" sz="1100" dirty="0">
                <a:solidFill>
                  <a:srgbClr val="012169"/>
                </a:solidFill>
              </a:rPr>
              <a:t>10th &gt; 9th, 11th &gt; 9th, 12th &gt; 9th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18" name="SiteFooter1"/>
          <p:cNvSpPr txBox="1"/>
          <p:nvPr/>
        </p:nvSpPr>
        <p:spPr>
          <a:xfrm>
            <a:off x="9121698" y="6502753"/>
            <a:ext cx="2899680" cy="307777"/>
          </a:xfrm>
          <a:prstGeom prst="rect">
            <a:avLst/>
          </a:prstGeom>
          <a:noFill/>
        </p:spPr>
        <p:txBody>
          <a:bodyPr wrap="square" rtlCol="0">
            <a:spAutoFit/>
          </a:bodyPr>
          <a:lstStyle/>
          <a:p>
            <a:pPr algn="r"/>
            <a:r>
              <a:rPr lang="en-US" sz="1400" dirty="0">
                <a:solidFill>
                  <a:srgbClr val="012169"/>
                </a:solidFill>
                <a:latin typeface="+mj-lt"/>
                <a:ea typeface="Verdana" panose="020B0604030504040204" pitchFamily="34" charset="0"/>
                <a:cs typeface="Verdana" panose="020B0604030504040204" pitchFamily="34" charset="0"/>
              </a:rPr>
              <a:t>Missouri - YRBS, 2015-2021</a:t>
            </a:r>
          </a:p>
        </p:txBody>
      </p:sp>
      <p:graphicFrame>
        <p:nvGraphicFramePr>
          <p:cNvPr id="2" name="Chart 1">
            <a:extLst>
              <a:ext uri="{FF2B5EF4-FFF2-40B4-BE49-F238E27FC236}">
                <a16:creationId xmlns:a16="http://schemas.microsoft.com/office/drawing/2014/main" id="{FB8D3CEB-BA87-6327-25E8-B36F0D9CE606}"/>
              </a:ext>
            </a:extLst>
          </p:cNvPr>
          <p:cNvGraphicFramePr/>
          <p:nvPr>
            <p:extLst>
              <p:ext uri="{D42A27DB-BD31-4B8C-83A1-F6EECF244321}">
                <p14:modId xmlns:p14="http://schemas.microsoft.com/office/powerpoint/2010/main" val="2535230881"/>
              </p:ext>
            </p:extLst>
          </p:nvPr>
        </p:nvGraphicFramePr>
        <p:xfrm>
          <a:off x="6087532" y="1282390"/>
          <a:ext cx="5933846" cy="4795447"/>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F3CCAF7B-CA4F-24E7-0A51-F679A9AF87D1}"/>
              </a:ext>
            </a:extLst>
          </p:cNvPr>
          <p:cNvPicPr>
            <a:picLocks noChangeAspect="1"/>
          </p:cNvPicPr>
          <p:nvPr/>
        </p:nvPicPr>
        <p:blipFill>
          <a:blip r:embed="rId5"/>
          <a:stretch>
            <a:fillRect/>
          </a:stretch>
        </p:blipFill>
        <p:spPr>
          <a:xfrm>
            <a:off x="9245508" y="0"/>
            <a:ext cx="2946492" cy="2495227"/>
          </a:xfrm>
          <a:prstGeom prst="rect">
            <a:avLst/>
          </a:prstGeom>
        </p:spPr>
      </p:pic>
      <p:sp>
        <p:nvSpPr>
          <p:cNvPr id="4" name="Heading1">
            <a:extLst>
              <a:ext uri="{FF2B5EF4-FFF2-40B4-BE49-F238E27FC236}">
                <a16:creationId xmlns:a16="http://schemas.microsoft.com/office/drawing/2014/main" id="{3693948A-44DA-9C5E-5A75-84F4B8A4F3BF}"/>
              </a:ext>
            </a:extLst>
          </p:cNvPr>
          <p:cNvSpPr txBox="1"/>
          <p:nvPr/>
        </p:nvSpPr>
        <p:spPr>
          <a:xfrm>
            <a:off x="651933" y="243815"/>
            <a:ext cx="10888133" cy="830997"/>
          </a:xfrm>
          <a:prstGeom prst="rect">
            <a:avLst/>
          </a:prstGeom>
          <a:noFill/>
        </p:spPr>
        <p:txBody>
          <a:bodyPr wrap="square" rtlCol="0">
            <a:spAutoFit/>
          </a:bodyPr>
          <a:lstStyle/>
          <a:p>
            <a:r>
              <a:rPr lang="en-US" sz="2400" b="1" dirty="0">
                <a:solidFill>
                  <a:srgbClr val="012169"/>
                </a:solidFill>
                <a:latin typeface="+mj-lt"/>
                <a:cs typeface="Calibri" panose="020F0502020204030204" pitchFamily="34" charset="0"/>
              </a:rPr>
              <a:t>High School Students Who Ever Used an </a:t>
            </a:r>
          </a:p>
          <a:p>
            <a:r>
              <a:rPr lang="en-US" sz="2400" b="1" dirty="0">
                <a:solidFill>
                  <a:srgbClr val="012169"/>
                </a:solidFill>
                <a:latin typeface="+mj-lt"/>
                <a:cs typeface="Calibri" panose="020F0502020204030204" pitchFamily="34" charset="0"/>
              </a:rPr>
              <a:t>Electronic Vapor Product</a:t>
            </a:r>
            <a:endParaRPr lang="en-US" sz="2400" dirty="0">
              <a:solidFill>
                <a:srgbClr val="012169"/>
              </a:solidFill>
              <a:latin typeface="+mj-lt"/>
            </a:endParaRPr>
          </a:p>
        </p:txBody>
      </p:sp>
    </p:spTree>
    <p:extLst>
      <p:ext uri="{BB962C8B-B14F-4D97-AF65-F5344CB8AC3E}">
        <p14:creationId xmlns:p14="http://schemas.microsoft.com/office/powerpoint/2010/main" val="1820742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1E5EC-ACEE-E12E-0C01-65020A805865}"/>
            </a:ext>
          </a:extLst>
        </p:cNvPr>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31EC5F7F-EF02-6080-38D1-E60E2103FCD3}"/>
              </a:ext>
            </a:extLst>
          </p:cNvPr>
          <p:cNvGraphicFramePr>
            <a:graphicFrameLocks noGrp="1"/>
          </p:cNvGraphicFramePr>
          <p:nvPr>
            <p:ph type="chart" idx="1"/>
          </p:nvPr>
        </p:nvGraphicFramePr>
        <p:xfrm>
          <a:off x="533400" y="1211197"/>
          <a:ext cx="11125200" cy="4751857"/>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a:extLst>
              <a:ext uri="{FF2B5EF4-FFF2-40B4-BE49-F238E27FC236}">
                <a16:creationId xmlns:a16="http://schemas.microsoft.com/office/drawing/2014/main" id="{F147A6DC-6D12-5B76-8730-F97C92E1CD37}"/>
              </a:ext>
            </a:extLst>
          </p:cNvPr>
          <p:cNvSpPr txBox="1"/>
          <p:nvPr/>
        </p:nvSpPr>
        <p:spPr>
          <a:xfrm>
            <a:off x="567266" y="5831237"/>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On at least 1 day during the 30 days before the survey</a:t>
            </a:r>
          </a:p>
          <a:p>
            <a:r>
              <a:rPr lang="en-US" sz="1100" dirty="0">
                <a:solidFill>
                  <a:srgbClr val="012169"/>
                </a:solidFill>
              </a:rPr>
              <a:t>11th &gt; 9th, 12th &gt; 9th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15" name="Heading1">
            <a:extLst>
              <a:ext uri="{FF2B5EF4-FFF2-40B4-BE49-F238E27FC236}">
                <a16:creationId xmlns:a16="http://schemas.microsoft.com/office/drawing/2014/main" id="{67B34539-B160-22A4-974C-03B8B7BE8529}"/>
              </a:ext>
            </a:extLst>
          </p:cNvPr>
          <p:cNvSpPr txBox="1"/>
          <p:nvPr/>
        </p:nvSpPr>
        <p:spPr>
          <a:xfrm>
            <a:off x="728420" y="287867"/>
            <a:ext cx="7501180" cy="1323439"/>
          </a:xfrm>
          <a:prstGeom prst="rect">
            <a:avLst/>
          </a:prstGeom>
          <a:noFill/>
        </p:spPr>
        <p:txBody>
          <a:bodyPr wrap="square" rtlCol="0">
            <a:spAutoFit/>
          </a:bodyPr>
          <a:lstStyle/>
          <a:p>
            <a:r>
              <a:rPr lang="en-US" sz="2000" b="1" dirty="0">
                <a:solidFill>
                  <a:srgbClr val="012169"/>
                </a:solidFill>
                <a:latin typeface="+mj-lt"/>
                <a:cs typeface="Calibri" panose="020F0502020204030204" pitchFamily="34" charset="0"/>
              </a:rPr>
              <a:t>High School Students Who Currently </a:t>
            </a:r>
          </a:p>
          <a:p>
            <a:r>
              <a:rPr lang="en-US" sz="2000" b="1" dirty="0">
                <a:solidFill>
                  <a:srgbClr val="012169"/>
                </a:solidFill>
                <a:latin typeface="+mj-lt"/>
                <a:cs typeface="Calibri" panose="020F0502020204030204" pitchFamily="34" charset="0"/>
              </a:rPr>
              <a:t>Smoked Cigarettes or Cigars </a:t>
            </a:r>
          </a:p>
          <a:p>
            <a:r>
              <a:rPr lang="en-US" sz="2000" b="1" dirty="0">
                <a:solidFill>
                  <a:srgbClr val="012169"/>
                </a:solidFill>
                <a:latin typeface="+mj-lt"/>
                <a:cs typeface="Calibri" panose="020F0502020204030204" pitchFamily="34" charset="0"/>
              </a:rPr>
              <a:t>or Used Smokeless Tobacco </a:t>
            </a:r>
          </a:p>
          <a:p>
            <a:r>
              <a:rPr lang="en-US" sz="2000" b="1" dirty="0">
                <a:solidFill>
                  <a:srgbClr val="012169"/>
                </a:solidFill>
                <a:latin typeface="+mj-lt"/>
                <a:cs typeface="Calibri" panose="020F0502020204030204" pitchFamily="34" charset="0"/>
              </a:rPr>
              <a:t>or Electronic Vapor Products </a:t>
            </a:r>
          </a:p>
        </p:txBody>
      </p:sp>
      <p:sp>
        <p:nvSpPr>
          <p:cNvPr id="18" name="SiteFooter1">
            <a:extLst>
              <a:ext uri="{FF2B5EF4-FFF2-40B4-BE49-F238E27FC236}">
                <a16:creationId xmlns:a16="http://schemas.microsoft.com/office/drawing/2014/main" id="{73507D12-25FE-3E7A-C916-08553DC3E4CB}"/>
              </a:ext>
            </a:extLst>
          </p:cNvPr>
          <p:cNvSpPr txBox="1"/>
          <p:nvPr/>
        </p:nvSpPr>
        <p:spPr>
          <a:xfrm>
            <a:off x="3429000" y="6446790"/>
            <a:ext cx="8592378" cy="307777"/>
          </a:xfrm>
          <a:prstGeom prst="rect">
            <a:avLst/>
          </a:prstGeom>
          <a:noFill/>
        </p:spPr>
        <p:txBody>
          <a:bodyPr wrap="square" rtlCol="0">
            <a:spAutoFit/>
          </a:bodyPr>
          <a:lstStyle/>
          <a:p>
            <a:pPr algn="r"/>
            <a:r>
              <a:rPr lang="en-US" sz="1400" dirty="0" err="1">
                <a:solidFill>
                  <a:srgbClr val="012169"/>
                </a:solidFill>
                <a:latin typeface="+mj-lt"/>
                <a:ea typeface="Verdana" panose="020B0604030504040204" pitchFamily="34" charset="0"/>
                <a:cs typeface="Verdana" panose="020B0604030504040204" pitchFamily="34" charset="0"/>
              </a:rPr>
              <a:t>Missouri - YRBS, 2021 - QNTB4</a:t>
            </a:r>
            <a:endParaRPr lang="en-US" sz="1400" dirty="0">
              <a:solidFill>
                <a:srgbClr val="012169"/>
              </a:solidFill>
              <a:latin typeface="+mj-lt"/>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E3046CAA-950C-2B8E-F320-C43094AC58C5}"/>
              </a:ext>
            </a:extLst>
          </p:cNvPr>
          <p:cNvPicPr>
            <a:picLocks noChangeAspect="1"/>
          </p:cNvPicPr>
          <p:nvPr/>
        </p:nvPicPr>
        <p:blipFill>
          <a:blip r:embed="rId4"/>
          <a:stretch>
            <a:fillRect/>
          </a:stretch>
        </p:blipFill>
        <p:spPr>
          <a:xfrm>
            <a:off x="8581458" y="0"/>
            <a:ext cx="3627475" cy="2661861"/>
          </a:xfrm>
          <a:prstGeom prst="rect">
            <a:avLst/>
          </a:prstGeom>
        </p:spPr>
      </p:pic>
    </p:spTree>
    <p:extLst>
      <p:ext uri="{BB962C8B-B14F-4D97-AF65-F5344CB8AC3E}">
        <p14:creationId xmlns:p14="http://schemas.microsoft.com/office/powerpoint/2010/main" val="2702359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extLst>
              <p:ext uri="{D42A27DB-BD31-4B8C-83A1-F6EECF244321}">
                <p14:modId xmlns:p14="http://schemas.microsoft.com/office/powerpoint/2010/main" val="1866394005"/>
              </p:ext>
            </p:extLst>
          </p:nvPr>
        </p:nvGraphicFramePr>
        <p:xfrm>
          <a:off x="533400" y="1380931"/>
          <a:ext cx="11125200" cy="4410269"/>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5734275"/>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Counting drugs such as codeine, Vicodin, OxyContin, Hydrocodone, and Percocet, one or more times during their life</a:t>
            </a:r>
          </a:p>
          <a:p>
            <a:r>
              <a:rPr lang="en-US" sz="1100" dirty="0">
                <a:solidFill>
                  <a:srgbClr val="012169"/>
                </a:solidFill>
              </a:rPr>
              <a:t>F &gt; M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15" name="Heading1"/>
          <p:cNvSpPr txBox="1"/>
          <p:nvPr/>
        </p:nvSpPr>
        <p:spPr>
          <a:xfrm>
            <a:off x="685800" y="287867"/>
            <a:ext cx="7404315" cy="1015663"/>
          </a:xfrm>
          <a:prstGeom prst="rect">
            <a:avLst/>
          </a:prstGeom>
          <a:noFill/>
        </p:spPr>
        <p:txBody>
          <a:bodyPr wrap="square" rtlCol="0">
            <a:spAutoFit/>
          </a:bodyPr>
          <a:lstStyle/>
          <a:p>
            <a:r>
              <a:rPr lang="en-US" sz="2000" b="1" dirty="0">
                <a:solidFill>
                  <a:srgbClr val="012169"/>
                </a:solidFill>
                <a:latin typeface="+mj-lt"/>
                <a:cs typeface="Calibri" panose="020F0502020204030204" pitchFamily="34" charset="0"/>
              </a:rPr>
              <a:t>High School Students Who Ever Took </a:t>
            </a:r>
          </a:p>
          <a:p>
            <a:r>
              <a:rPr lang="en-US" sz="2000" b="1" dirty="0">
                <a:solidFill>
                  <a:srgbClr val="012169"/>
                </a:solidFill>
                <a:latin typeface="+mj-lt"/>
                <a:cs typeface="Calibri" panose="020F0502020204030204" pitchFamily="34" charset="0"/>
              </a:rPr>
              <a:t>Prescription Pain Medicine Without a Dr’s Rx or Differently Than How a Dr Told Them to Use It</a:t>
            </a:r>
            <a:endParaRPr lang="en-US" sz="2000" b="1" dirty="0">
              <a:solidFill>
                <a:srgbClr val="012169"/>
              </a:solidFill>
              <a:latin typeface="+mj-lt"/>
            </a:endParaRP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err="1">
                <a:solidFill>
                  <a:srgbClr val="012169"/>
                </a:solidFill>
                <a:latin typeface="+mj-lt"/>
                <a:ea typeface="Verdana" panose="020B0604030504040204" pitchFamily="34" charset="0"/>
                <a:cs typeface="Verdana" panose="020B0604030504040204" pitchFamily="34" charset="0"/>
              </a:rPr>
              <a:t>Missouri - YRBS, 2021 - QN49</a:t>
            </a:r>
            <a:endParaRPr lang="en-US" sz="1400" dirty="0">
              <a:solidFill>
                <a:srgbClr val="012169"/>
              </a:solidFill>
              <a:latin typeface="+mj-lt"/>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1B9C8A43-297D-0570-7208-DA3437DD4FE4}"/>
              </a:ext>
            </a:extLst>
          </p:cNvPr>
          <p:cNvPicPr>
            <a:picLocks noChangeAspect="1"/>
          </p:cNvPicPr>
          <p:nvPr/>
        </p:nvPicPr>
        <p:blipFill>
          <a:blip r:embed="rId4"/>
          <a:stretch>
            <a:fillRect/>
          </a:stretch>
        </p:blipFill>
        <p:spPr>
          <a:xfrm>
            <a:off x="8291593" y="1"/>
            <a:ext cx="3900407" cy="33386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12169"/>
                </a:solidFill>
                <a:latin typeface="+mj-lt"/>
                <a:ea typeface="Verdana" panose="020B0604030504040204" pitchFamily="34" charset="0"/>
                <a:cs typeface="Verdana" panose="020B0604030504040204" pitchFamily="34" charset="0"/>
              </a:rPr>
              <a:t>Missouri - YRBS, 2017-2021</a:t>
            </a:r>
          </a:p>
        </p:txBody>
      </p:sp>
      <p:graphicFrame>
        <p:nvGraphicFramePr>
          <p:cNvPr id="4" name="Chart 3">
            <a:extLst>
              <a:ext uri="{FF2B5EF4-FFF2-40B4-BE49-F238E27FC236}">
                <a16:creationId xmlns:a16="http://schemas.microsoft.com/office/drawing/2014/main" id="{956A6828-6C13-6307-1C38-9C0242039284}"/>
              </a:ext>
            </a:extLst>
          </p:cNvPr>
          <p:cNvGraphicFramePr/>
          <p:nvPr>
            <p:extLst>
              <p:ext uri="{D42A27DB-BD31-4B8C-83A1-F6EECF244321}">
                <p14:modId xmlns:p14="http://schemas.microsoft.com/office/powerpoint/2010/main" val="3989583149"/>
              </p:ext>
            </p:extLst>
          </p:nvPr>
        </p:nvGraphicFramePr>
        <p:xfrm>
          <a:off x="6322741" y="1170878"/>
          <a:ext cx="5534722" cy="4708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Placeholder 8">
            <a:extLst>
              <a:ext uri="{FF2B5EF4-FFF2-40B4-BE49-F238E27FC236}">
                <a16:creationId xmlns:a16="http://schemas.microsoft.com/office/drawing/2014/main" id="{CAD31704-5CEF-5C40-473F-19F32F723DA4}"/>
              </a:ext>
            </a:extLst>
          </p:cNvPr>
          <p:cNvGraphicFramePr>
            <a:graphicFrameLocks/>
          </p:cNvGraphicFramePr>
          <p:nvPr/>
        </p:nvGraphicFramePr>
        <p:xfrm>
          <a:off x="334537" y="1170878"/>
          <a:ext cx="5988204" cy="4708849"/>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note1">
            <a:extLst>
              <a:ext uri="{FF2B5EF4-FFF2-40B4-BE49-F238E27FC236}">
                <a16:creationId xmlns:a16="http://schemas.microsoft.com/office/drawing/2014/main" id="{F2EEE766-4C65-1B6D-7803-14ED90F9B990}"/>
              </a:ext>
            </a:extLst>
          </p:cNvPr>
          <p:cNvSpPr txBox="1"/>
          <p:nvPr/>
        </p:nvSpPr>
        <p:spPr>
          <a:xfrm>
            <a:off x="533400" y="5492101"/>
            <a:ext cx="11125200" cy="938719"/>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Had four or more drinks of alcohol in a row if they were female or five or more drinks of alcohol in a row if they were male, within a couple of hours, on at least 1 day during the 30 days before the survey</a:t>
            </a:r>
          </a:p>
          <a:p>
            <a:r>
              <a:rPr lang="en-US" sz="1100" dirty="0">
                <a:solidFill>
                  <a:srgbClr val="012169"/>
                </a:solidFill>
              </a:rPr>
              <a:t>11th &gt; 9th, 12th &gt; 9th, 12th &gt; 10th; W &gt; B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3" name="Heading1">
            <a:extLst>
              <a:ext uri="{FF2B5EF4-FFF2-40B4-BE49-F238E27FC236}">
                <a16:creationId xmlns:a16="http://schemas.microsoft.com/office/drawing/2014/main" id="{4F7431BE-0234-CC61-3831-AA824D135000}"/>
              </a:ext>
            </a:extLst>
          </p:cNvPr>
          <p:cNvSpPr txBox="1"/>
          <p:nvPr/>
        </p:nvSpPr>
        <p:spPr>
          <a:xfrm>
            <a:off x="685801" y="287867"/>
            <a:ext cx="5410200" cy="707886"/>
          </a:xfrm>
          <a:prstGeom prst="rect">
            <a:avLst/>
          </a:prstGeom>
          <a:noFill/>
        </p:spPr>
        <p:txBody>
          <a:bodyPr wrap="square" rtlCol="0">
            <a:spAutoFit/>
          </a:bodyPr>
          <a:lstStyle/>
          <a:p>
            <a:r>
              <a:rPr lang="en-US" sz="2000" b="1" dirty="0">
                <a:solidFill>
                  <a:srgbClr val="012169"/>
                </a:solidFill>
                <a:latin typeface="+mj-lt"/>
                <a:cs typeface="Calibri" panose="020F0502020204030204" pitchFamily="34" charset="0"/>
              </a:rPr>
              <a:t>High School Students Who Currently Engage in Binge Drinking - 2021</a:t>
            </a:r>
            <a:endParaRPr lang="en-US" sz="2000" b="1" dirty="0">
              <a:solidFill>
                <a:srgbClr val="012169"/>
              </a:solidFill>
              <a:latin typeface="+mj-lt"/>
            </a:endParaRPr>
          </a:p>
        </p:txBody>
      </p:sp>
      <p:pic>
        <p:nvPicPr>
          <p:cNvPr id="5" name="Picture 4">
            <a:extLst>
              <a:ext uri="{FF2B5EF4-FFF2-40B4-BE49-F238E27FC236}">
                <a16:creationId xmlns:a16="http://schemas.microsoft.com/office/drawing/2014/main" id="{337A97A0-F62B-C80E-DB74-BF348A6970E2}"/>
              </a:ext>
            </a:extLst>
          </p:cNvPr>
          <p:cNvPicPr>
            <a:picLocks noChangeAspect="1"/>
          </p:cNvPicPr>
          <p:nvPr/>
        </p:nvPicPr>
        <p:blipFill>
          <a:blip r:embed="rId5"/>
          <a:stretch>
            <a:fillRect/>
          </a:stretch>
        </p:blipFill>
        <p:spPr>
          <a:xfrm>
            <a:off x="9601200" y="0"/>
            <a:ext cx="2590799" cy="1741641"/>
          </a:xfrm>
          <a:prstGeom prst="rect">
            <a:avLst/>
          </a:prstGeom>
        </p:spPr>
      </p:pic>
    </p:spTree>
    <p:extLst>
      <p:ext uri="{BB962C8B-B14F-4D97-AF65-F5344CB8AC3E}">
        <p14:creationId xmlns:p14="http://schemas.microsoft.com/office/powerpoint/2010/main" val="377452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eading1"/>
          <p:cNvSpPr txBox="1"/>
          <p:nvPr/>
        </p:nvSpPr>
        <p:spPr>
          <a:xfrm>
            <a:off x="685800" y="287867"/>
            <a:ext cx="10888133" cy="461665"/>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Safety and Violence in High School Students</a:t>
            </a:r>
            <a:r>
              <a:rPr lang="en-US" sz="2400" b="1" dirty="0">
                <a:solidFill>
                  <a:srgbClr val="012169"/>
                </a:solidFill>
                <a:latin typeface="+mj-lt"/>
              </a:rPr>
              <a:t>, 2021</a:t>
            </a:r>
          </a:p>
        </p:txBody>
      </p:sp>
      <p:sp>
        <p:nvSpPr>
          <p:cNvPr id="18" name="SiteFooter1"/>
          <p:cNvSpPr txBox="1"/>
          <p:nvPr/>
        </p:nvSpPr>
        <p:spPr>
          <a:xfrm>
            <a:off x="250902" y="6262356"/>
            <a:ext cx="2837985" cy="307777"/>
          </a:xfrm>
          <a:prstGeom prst="rect">
            <a:avLst/>
          </a:prstGeom>
          <a:noFill/>
        </p:spPr>
        <p:txBody>
          <a:bodyPr wrap="square" rtlCol="0">
            <a:spAutoFit/>
          </a:bodyPr>
          <a:lstStyle/>
          <a:p>
            <a:pPr algn="r"/>
            <a:r>
              <a:rPr lang="en-US" sz="1400" dirty="0">
                <a:solidFill>
                  <a:srgbClr val="012169"/>
                </a:solidFill>
                <a:latin typeface="+mj-lt"/>
                <a:ea typeface="Verdana" panose="020B0604030504040204" pitchFamily="34" charset="0"/>
                <a:cs typeface="Verdana" panose="020B0604030504040204" pitchFamily="34" charset="0"/>
              </a:rPr>
              <a:t>Missouri - YRBS, 2015-2021</a:t>
            </a:r>
          </a:p>
        </p:txBody>
      </p:sp>
      <p:graphicFrame>
        <p:nvGraphicFramePr>
          <p:cNvPr id="4" name="Table 1">
            <a:extLst>
              <a:ext uri="{FF2B5EF4-FFF2-40B4-BE49-F238E27FC236}">
                <a16:creationId xmlns:a16="http://schemas.microsoft.com/office/drawing/2014/main" id="{00C715D9-F7F5-6711-9F1F-F1D46C645F68}"/>
              </a:ext>
            </a:extLst>
          </p:cNvPr>
          <p:cNvGraphicFramePr>
            <a:graphicFrameLocks noGrp="1"/>
          </p:cNvGraphicFramePr>
          <p:nvPr/>
        </p:nvGraphicFramePr>
        <p:xfrm>
          <a:off x="567266" y="1697133"/>
          <a:ext cx="10905068" cy="4134104"/>
        </p:xfrm>
        <a:graphic>
          <a:graphicData uri="http://schemas.openxmlformats.org/drawingml/2006/table">
            <a:tbl>
              <a:tblPr firstRow="1" firstCol="1" bandRow="1"/>
              <a:tblGrid>
                <a:gridCol w="5590356">
                  <a:extLst>
                    <a:ext uri="{9D8B030D-6E8A-4147-A177-3AD203B41FA5}">
                      <a16:colId xmlns:a16="http://schemas.microsoft.com/office/drawing/2014/main" val="288541559"/>
                    </a:ext>
                  </a:extLst>
                </a:gridCol>
                <a:gridCol w="963204">
                  <a:extLst>
                    <a:ext uri="{9D8B030D-6E8A-4147-A177-3AD203B41FA5}">
                      <a16:colId xmlns:a16="http://schemas.microsoft.com/office/drawing/2014/main" val="3356650614"/>
                    </a:ext>
                  </a:extLst>
                </a:gridCol>
                <a:gridCol w="1042527">
                  <a:extLst>
                    <a:ext uri="{9D8B030D-6E8A-4147-A177-3AD203B41FA5}">
                      <a16:colId xmlns:a16="http://schemas.microsoft.com/office/drawing/2014/main" val="1799709844"/>
                    </a:ext>
                  </a:extLst>
                </a:gridCol>
                <a:gridCol w="1121851">
                  <a:extLst>
                    <a:ext uri="{9D8B030D-6E8A-4147-A177-3AD203B41FA5}">
                      <a16:colId xmlns:a16="http://schemas.microsoft.com/office/drawing/2014/main" val="3883563337"/>
                    </a:ext>
                  </a:extLst>
                </a:gridCol>
                <a:gridCol w="962895">
                  <a:extLst>
                    <a:ext uri="{9D8B030D-6E8A-4147-A177-3AD203B41FA5}">
                      <a16:colId xmlns:a16="http://schemas.microsoft.com/office/drawing/2014/main" val="1108977223"/>
                    </a:ext>
                  </a:extLst>
                </a:gridCol>
                <a:gridCol w="1224235">
                  <a:extLst>
                    <a:ext uri="{9D8B030D-6E8A-4147-A177-3AD203B41FA5}">
                      <a16:colId xmlns:a16="http://schemas.microsoft.com/office/drawing/2014/main" val="820551943"/>
                    </a:ext>
                  </a:extLst>
                </a:gridCol>
              </a:tblGrid>
              <a:tr h="447482">
                <a:tc>
                  <a:txBody>
                    <a:bodyPr/>
                    <a:lstStyle/>
                    <a:p>
                      <a:pPr marL="0" marR="0" algn="l" fontAlgn="t">
                        <a:lnSpc>
                          <a:spcPct val="107000"/>
                        </a:lnSpc>
                        <a:spcBef>
                          <a:spcPts val="0"/>
                        </a:spcBef>
                        <a:spcAft>
                          <a:spcPts val="0"/>
                        </a:spcAft>
                      </a:pPr>
                      <a:r>
                        <a:rPr lang="en-US" sz="2400" b="1" i="0" u="none" strike="noStrike" dirty="0">
                          <a:effectLst/>
                          <a:latin typeface="Calibri" panose="020F0502020204030204" pitchFamily="34" charset="0"/>
                          <a:ea typeface="Calibri" panose="020F0502020204030204" pitchFamily="34" charset="0"/>
                          <a:cs typeface="Times New Roman" panose="02020603050405020304" pitchFamily="18" charset="0"/>
                        </a:rPr>
                        <a:t>Percentage of high school students who:  </a:t>
                      </a:r>
                      <a:endParaRPr lang="en-US" sz="4100" b="1"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a:effectLst/>
                          <a:latin typeface="Calibri" panose="020F0502020204030204" pitchFamily="34" charset="0"/>
                          <a:ea typeface="Calibri" panose="020F0502020204030204" pitchFamily="34" charset="0"/>
                          <a:cs typeface="Times New Roman" panose="02020603050405020304" pitchFamily="18" charset="0"/>
                        </a:rPr>
                        <a:t>2015</a:t>
                      </a:r>
                      <a:endParaRPr lang="en-US" sz="4100" b="1"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a:effectLst/>
                          <a:latin typeface="Calibri" panose="020F0502020204030204" pitchFamily="34" charset="0"/>
                          <a:ea typeface="Calibri" panose="020F0502020204030204" pitchFamily="34" charset="0"/>
                          <a:cs typeface="Times New Roman" panose="02020603050405020304" pitchFamily="18" charset="0"/>
                        </a:rPr>
                        <a:t>2017</a:t>
                      </a:r>
                      <a:endParaRPr lang="en-US" sz="4100" b="1"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a:effectLst/>
                          <a:latin typeface="Calibri" panose="020F0502020204030204" pitchFamily="34" charset="0"/>
                          <a:ea typeface="Calibri" panose="020F0502020204030204" pitchFamily="34" charset="0"/>
                          <a:cs typeface="Times New Roman" panose="02020603050405020304" pitchFamily="18" charset="0"/>
                        </a:rPr>
                        <a:t>2019</a:t>
                      </a:r>
                      <a:endParaRPr lang="en-US" sz="4100" b="1"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a:effectLst/>
                          <a:latin typeface="Calibri" panose="020F0502020204030204" pitchFamily="34" charset="0"/>
                          <a:ea typeface="Calibri" panose="020F0502020204030204" pitchFamily="34" charset="0"/>
                          <a:cs typeface="Times New Roman" panose="02020603050405020304" pitchFamily="18" charset="0"/>
                        </a:rPr>
                        <a:t>2021</a:t>
                      </a:r>
                      <a:endParaRPr lang="en-US" sz="4100" b="1"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2400" b="1" i="0" u="none" strike="noStrike">
                          <a:effectLst/>
                          <a:latin typeface="Calibri" panose="020F0502020204030204" pitchFamily="34" charset="0"/>
                          <a:ea typeface="Calibri" panose="020F0502020204030204" pitchFamily="34" charset="0"/>
                          <a:cs typeface="Times New Roman" panose="02020603050405020304" pitchFamily="18" charset="0"/>
                        </a:rPr>
                        <a:t>Trend*</a:t>
                      </a:r>
                      <a:endParaRPr lang="en-US" sz="4100" b="1"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38889"/>
                  </a:ext>
                </a:extLst>
              </a:tr>
              <a:tr h="646294">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Drove a vehicle when they had been drinking alcohol in the past 30 days</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6.8</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5.3</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4.2</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4.3</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84249230"/>
                  </a:ext>
                </a:extLst>
              </a:tr>
              <a:tr h="646294">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Rode with a driver who was texting or e-mailing while driving in the past 30 days </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65.1</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63.7</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59.6</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NC</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5995857"/>
                  </a:ext>
                </a:extLst>
              </a:tr>
              <a:tr h="646294">
                <a:tc>
                  <a:txBody>
                    <a:bodyPr/>
                    <a:lstStyle/>
                    <a:p>
                      <a:pPr marL="0" marR="0" algn="l"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Did not go to school because of safety concerns in the past 30 days (at least one day)</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6.1</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6.4</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6.4</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8.9</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07000"/>
                        </a:lnSpc>
                        <a:spcBef>
                          <a:spcPts val="0"/>
                        </a:spcBef>
                        <a:spcAft>
                          <a:spcPts val="0"/>
                        </a:spcAft>
                      </a:pP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8870516"/>
                  </a:ext>
                </a:extLst>
              </a:tr>
              <a:tr h="646294">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Experienced physical dating violence in the past 12 months (among students who dated)</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11.7</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10.4</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8.4</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7.1</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7370175"/>
                  </a:ext>
                </a:extLst>
              </a:tr>
              <a:tr h="348043">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Bullied on school property in past 12 months</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21.4</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23.3</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21.0</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a:effectLst/>
                          <a:latin typeface="Calibri" panose="020F0502020204030204" pitchFamily="34" charset="0"/>
                          <a:ea typeface="Calibri" panose="020F0502020204030204" pitchFamily="34" charset="0"/>
                          <a:cs typeface="Times New Roman" panose="02020603050405020304" pitchFamily="18" charset="0"/>
                        </a:rPr>
                        <a:t>15.4</a:t>
                      </a: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endParaRPr lang="en-US" sz="3300" b="0" i="0" u="none" strike="noStrike">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31380152"/>
                  </a:ext>
                </a:extLst>
              </a:tr>
              <a:tr h="348043">
                <a:tc>
                  <a:txBody>
                    <a:bodyPr/>
                    <a:lstStyle/>
                    <a:p>
                      <a:pPr marL="0" marR="0" algn="l"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Electronically bullied in the past 12 months</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16.6</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19.4</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18.1</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r>
                        <a:rPr lang="en-US" sz="1800" b="0" i="0" u="none" strike="noStrike" dirty="0">
                          <a:effectLst/>
                          <a:latin typeface="Calibri" panose="020F0502020204030204" pitchFamily="34" charset="0"/>
                          <a:ea typeface="Calibri" panose="020F0502020204030204" pitchFamily="34" charset="0"/>
                          <a:cs typeface="Times New Roman" panose="02020603050405020304" pitchFamily="18" charset="0"/>
                        </a:rPr>
                        <a:t>13.9</a:t>
                      </a: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fontAlgn="t">
                        <a:lnSpc>
                          <a:spcPct val="107000"/>
                        </a:lnSpc>
                        <a:spcBef>
                          <a:spcPts val="0"/>
                        </a:spcBef>
                        <a:spcAft>
                          <a:spcPts val="0"/>
                        </a:spcAft>
                      </a:pPr>
                      <a:endParaRPr lang="en-US" sz="3300" b="0" i="0" u="none" strike="noStrike" dirty="0">
                        <a:effectLst/>
                        <a:latin typeface="Arial" panose="020B0604020202020204" pitchFamily="34" charset="0"/>
                      </a:endParaRPr>
                    </a:p>
                  </a:txBody>
                  <a:tcPr marL="90890" marR="90890" marT="12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37118269"/>
                  </a:ext>
                </a:extLst>
              </a:tr>
            </a:tbl>
          </a:graphicData>
        </a:graphic>
      </p:graphicFrame>
      <p:grpSp>
        <p:nvGrpSpPr>
          <p:cNvPr id="5" name="Group 4">
            <a:extLst>
              <a:ext uri="{FF2B5EF4-FFF2-40B4-BE49-F238E27FC236}">
                <a16:creationId xmlns:a16="http://schemas.microsoft.com/office/drawing/2014/main" id="{8F122FEA-33FF-0123-390B-29AFE31E55F5}"/>
              </a:ext>
            </a:extLst>
          </p:cNvPr>
          <p:cNvGrpSpPr/>
          <p:nvPr/>
        </p:nvGrpSpPr>
        <p:grpSpPr>
          <a:xfrm>
            <a:off x="10673575" y="2238809"/>
            <a:ext cx="267629" cy="3490270"/>
            <a:chOff x="10203366" y="2047828"/>
            <a:chExt cx="267629" cy="3490270"/>
          </a:xfrm>
        </p:grpSpPr>
        <p:sp>
          <p:nvSpPr>
            <p:cNvPr id="6" name="Arrow: Down 5">
              <a:extLst>
                <a:ext uri="{FF2B5EF4-FFF2-40B4-BE49-F238E27FC236}">
                  <a16:creationId xmlns:a16="http://schemas.microsoft.com/office/drawing/2014/main" id="{26CACE1D-5DFF-7082-8192-4D8B27D147E8}"/>
                </a:ext>
              </a:extLst>
            </p:cNvPr>
            <p:cNvSpPr/>
            <p:nvPr/>
          </p:nvSpPr>
          <p:spPr>
            <a:xfrm>
              <a:off x="10203366" y="2047828"/>
              <a:ext cx="256478" cy="4054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6B94D8F8-FE21-6CD0-8091-69BD154FE554}"/>
                </a:ext>
              </a:extLst>
            </p:cNvPr>
            <p:cNvSpPr/>
            <p:nvPr/>
          </p:nvSpPr>
          <p:spPr>
            <a:xfrm>
              <a:off x="10203366" y="3978845"/>
              <a:ext cx="256478" cy="4054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6562FD7-6E3B-63C2-2EDE-D5A3C508A427}"/>
                </a:ext>
              </a:extLst>
            </p:cNvPr>
            <p:cNvSpPr/>
            <p:nvPr/>
          </p:nvSpPr>
          <p:spPr>
            <a:xfrm>
              <a:off x="10203366" y="4636289"/>
              <a:ext cx="256478" cy="4054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07F2632-B44C-9FCC-FF90-EB98D59FB1D1}"/>
                </a:ext>
              </a:extLst>
            </p:cNvPr>
            <p:cNvSpPr/>
            <p:nvPr/>
          </p:nvSpPr>
          <p:spPr>
            <a:xfrm>
              <a:off x="10203366" y="5132658"/>
              <a:ext cx="256478" cy="40544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C3A7BCA-06D3-A300-B81A-04FC6AED7B9F}"/>
                </a:ext>
              </a:extLst>
            </p:cNvPr>
            <p:cNvSpPr/>
            <p:nvPr/>
          </p:nvSpPr>
          <p:spPr>
            <a:xfrm>
              <a:off x="10214517" y="3338071"/>
              <a:ext cx="256478" cy="4054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616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1323E-DC29-A67B-1304-8D43041209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E5103E-F447-87A4-F9F7-C4286669886C}"/>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BE9AAA9B-F9B4-66EF-AE43-34995FDCCBE6}"/>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8EF3CB98-D45E-DF8F-AE85-36DA6DAE01E7}"/>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4D15AE4F-7A17-B867-49F1-903970909299}"/>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E6A16D79-2927-1A33-0407-7E5479FC4BDB}"/>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solidFill>
                  <a:schemeClr val="bg1">
                    <a:lumMod val="85000"/>
                  </a:schemeClr>
                </a:solidFill>
              </a:rPr>
              <a:t>Risky Behaviors, Safety, Violence</a:t>
            </a:r>
          </a:p>
          <a:p>
            <a:pPr lvl="1"/>
            <a:r>
              <a:rPr lang="en-US" dirty="0"/>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2578643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E44877E-894D-287E-BE31-6CEFA9BC37D2}"/>
              </a:ext>
            </a:extLst>
          </p:cNvPr>
          <p:cNvPicPr>
            <a:picLocks noChangeAspect="1"/>
          </p:cNvPicPr>
          <p:nvPr/>
        </p:nvPicPr>
        <p:blipFill rotWithShape="1">
          <a:blip r:embed="rId3">
            <a:extLst>
              <a:ext uri="{28A0092B-C50C-407E-A947-70E740481C1C}">
                <a14:useLocalDpi xmlns:a14="http://schemas.microsoft.com/office/drawing/2010/main" val="0"/>
              </a:ext>
            </a:extLst>
          </a:blip>
          <a:srcRect t="13209"/>
          <a:stretch/>
        </p:blipFill>
        <p:spPr>
          <a:xfrm>
            <a:off x="1407446" y="964119"/>
            <a:ext cx="9377108" cy="5813199"/>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845458" y="369961"/>
            <a:ext cx="9512745" cy="707886"/>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Asthma Prevalence in Children</a:t>
            </a:r>
          </a:p>
          <a:p>
            <a:pPr algn="ctr"/>
            <a:r>
              <a:rPr lang="en-US" sz="1600" dirty="0">
                <a:solidFill>
                  <a:srgbClr val="012169"/>
                </a:solidFill>
                <a:latin typeface="+mj-lt"/>
                <a:cs typeface="Calibri" panose="020F0502020204030204" pitchFamily="34" charset="0"/>
              </a:rPr>
              <a:t>Missouri vs. National   </a:t>
            </a:r>
            <a:endParaRPr lang="en-US" sz="1600" dirty="0">
              <a:solidFill>
                <a:srgbClr val="012169"/>
              </a:solidFill>
              <a:latin typeface="+mj-lt"/>
            </a:endParaRPr>
          </a:p>
        </p:txBody>
      </p:sp>
      <p:pic>
        <p:nvPicPr>
          <p:cNvPr id="3" name="Picture 2">
            <a:extLst>
              <a:ext uri="{FF2B5EF4-FFF2-40B4-BE49-F238E27FC236}">
                <a16:creationId xmlns:a16="http://schemas.microsoft.com/office/drawing/2014/main" id="{48506B64-9C70-0417-5AE7-84E34C7700D5}"/>
              </a:ext>
            </a:extLst>
          </p:cNvPr>
          <p:cNvPicPr>
            <a:picLocks noChangeAspect="1"/>
          </p:cNvPicPr>
          <p:nvPr/>
        </p:nvPicPr>
        <p:blipFill>
          <a:blip r:embed="rId4"/>
          <a:stretch>
            <a:fillRect/>
          </a:stretch>
        </p:blipFill>
        <p:spPr>
          <a:xfrm>
            <a:off x="4527087" y="1004659"/>
            <a:ext cx="2430113" cy="217331"/>
          </a:xfrm>
          <a:prstGeom prst="rect">
            <a:avLst/>
          </a:prstGeom>
        </p:spPr>
      </p:pic>
      <p:pic>
        <p:nvPicPr>
          <p:cNvPr id="4" name="Picture 3">
            <a:extLst>
              <a:ext uri="{FF2B5EF4-FFF2-40B4-BE49-F238E27FC236}">
                <a16:creationId xmlns:a16="http://schemas.microsoft.com/office/drawing/2014/main" id="{E37A1608-7F52-55B7-B6A2-A7681AF0E310}"/>
              </a:ext>
            </a:extLst>
          </p:cNvPr>
          <p:cNvPicPr>
            <a:picLocks noChangeAspect="1"/>
          </p:cNvPicPr>
          <p:nvPr/>
        </p:nvPicPr>
        <p:blipFill>
          <a:blip r:embed="rId5"/>
          <a:stretch>
            <a:fillRect/>
          </a:stretch>
        </p:blipFill>
        <p:spPr>
          <a:xfrm>
            <a:off x="8476166" y="1"/>
            <a:ext cx="3715833" cy="2518348"/>
          </a:xfrm>
          <a:prstGeom prst="rect">
            <a:avLst/>
          </a:prstGeom>
        </p:spPr>
      </p:pic>
      <p:sp>
        <p:nvSpPr>
          <p:cNvPr id="7" name="TextBox 6">
            <a:extLst>
              <a:ext uri="{FF2B5EF4-FFF2-40B4-BE49-F238E27FC236}">
                <a16:creationId xmlns:a16="http://schemas.microsoft.com/office/drawing/2014/main" id="{4E88B83F-2AA1-4651-EC1F-29EC71B32683}"/>
              </a:ext>
            </a:extLst>
          </p:cNvPr>
          <p:cNvSpPr txBox="1"/>
          <p:nvPr/>
        </p:nvSpPr>
        <p:spPr>
          <a:xfrm>
            <a:off x="5189986" y="6519446"/>
            <a:ext cx="2825646" cy="338554"/>
          </a:xfrm>
          <a:prstGeom prst="rect">
            <a:avLst/>
          </a:prstGeom>
          <a:noFill/>
        </p:spPr>
        <p:txBody>
          <a:bodyPr wrap="square">
            <a:spAutoFit/>
          </a:bodyPr>
          <a:lstStyle/>
          <a:p>
            <a:r>
              <a:rPr lang="en-US" sz="1600" b="1" dirty="0">
                <a:solidFill>
                  <a:srgbClr val="012169"/>
                </a:solidFill>
                <a:latin typeface="+mj-lt"/>
                <a:cs typeface="Calibri" panose="020F0502020204030204" pitchFamily="34" charset="0"/>
              </a:rPr>
              <a:t>(0-17 years of age)</a:t>
            </a:r>
            <a:endParaRPr lang="en-US" sz="1600" dirty="0"/>
          </a:p>
        </p:txBody>
      </p:sp>
    </p:spTree>
    <p:extLst>
      <p:ext uri="{BB962C8B-B14F-4D97-AF65-F5344CB8AC3E}">
        <p14:creationId xmlns:p14="http://schemas.microsoft.com/office/powerpoint/2010/main" val="3417832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E44877E-894D-287E-BE31-6CEFA9BC37D2}"/>
              </a:ext>
            </a:extLst>
          </p:cNvPr>
          <p:cNvPicPr>
            <a:picLocks noChangeAspect="1"/>
          </p:cNvPicPr>
          <p:nvPr/>
        </p:nvPicPr>
        <p:blipFill rotWithShape="1">
          <a:blip r:embed="rId3">
            <a:extLst>
              <a:ext uri="{28A0092B-C50C-407E-A947-70E740481C1C}">
                <a14:useLocalDpi xmlns:a14="http://schemas.microsoft.com/office/drawing/2010/main" val="0"/>
              </a:ext>
            </a:extLst>
          </a:blip>
          <a:srcRect t="13209"/>
          <a:stretch/>
        </p:blipFill>
        <p:spPr>
          <a:xfrm>
            <a:off x="1407446" y="964119"/>
            <a:ext cx="9377108" cy="5813199"/>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845458" y="369961"/>
            <a:ext cx="9512745" cy="707886"/>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Asthma Prevalence in Children</a:t>
            </a:r>
          </a:p>
          <a:p>
            <a:pPr algn="ctr"/>
            <a:r>
              <a:rPr lang="en-US" sz="1600" dirty="0">
                <a:solidFill>
                  <a:srgbClr val="012169"/>
                </a:solidFill>
                <a:latin typeface="+mj-lt"/>
                <a:cs typeface="Calibri" panose="020F0502020204030204" pitchFamily="34" charset="0"/>
              </a:rPr>
              <a:t>Missouri vs. National   </a:t>
            </a:r>
            <a:endParaRPr lang="en-US" sz="1600" dirty="0">
              <a:solidFill>
                <a:srgbClr val="012169"/>
              </a:solidFill>
              <a:latin typeface="+mj-lt"/>
            </a:endParaRPr>
          </a:p>
        </p:txBody>
      </p:sp>
      <p:pic>
        <p:nvPicPr>
          <p:cNvPr id="3" name="Picture 2">
            <a:extLst>
              <a:ext uri="{FF2B5EF4-FFF2-40B4-BE49-F238E27FC236}">
                <a16:creationId xmlns:a16="http://schemas.microsoft.com/office/drawing/2014/main" id="{48506B64-9C70-0417-5AE7-84E34C7700D5}"/>
              </a:ext>
            </a:extLst>
          </p:cNvPr>
          <p:cNvPicPr>
            <a:picLocks noChangeAspect="1"/>
          </p:cNvPicPr>
          <p:nvPr/>
        </p:nvPicPr>
        <p:blipFill>
          <a:blip r:embed="rId4"/>
          <a:stretch>
            <a:fillRect/>
          </a:stretch>
        </p:blipFill>
        <p:spPr>
          <a:xfrm>
            <a:off x="4527087" y="1004659"/>
            <a:ext cx="2430113" cy="217331"/>
          </a:xfrm>
          <a:prstGeom prst="rect">
            <a:avLst/>
          </a:prstGeom>
        </p:spPr>
      </p:pic>
      <p:pic>
        <p:nvPicPr>
          <p:cNvPr id="4" name="Picture 3">
            <a:extLst>
              <a:ext uri="{FF2B5EF4-FFF2-40B4-BE49-F238E27FC236}">
                <a16:creationId xmlns:a16="http://schemas.microsoft.com/office/drawing/2014/main" id="{E37A1608-7F52-55B7-B6A2-A7681AF0E310}"/>
              </a:ext>
            </a:extLst>
          </p:cNvPr>
          <p:cNvPicPr>
            <a:picLocks noChangeAspect="1"/>
          </p:cNvPicPr>
          <p:nvPr/>
        </p:nvPicPr>
        <p:blipFill>
          <a:blip r:embed="rId5"/>
          <a:stretch>
            <a:fillRect/>
          </a:stretch>
        </p:blipFill>
        <p:spPr>
          <a:xfrm>
            <a:off x="8476166" y="1"/>
            <a:ext cx="3715833" cy="2518348"/>
          </a:xfrm>
          <a:prstGeom prst="rect">
            <a:avLst/>
          </a:prstGeom>
        </p:spPr>
      </p:pic>
      <p:sp>
        <p:nvSpPr>
          <p:cNvPr id="7" name="TextBox 6">
            <a:extLst>
              <a:ext uri="{FF2B5EF4-FFF2-40B4-BE49-F238E27FC236}">
                <a16:creationId xmlns:a16="http://schemas.microsoft.com/office/drawing/2014/main" id="{4E88B83F-2AA1-4651-EC1F-29EC71B32683}"/>
              </a:ext>
            </a:extLst>
          </p:cNvPr>
          <p:cNvSpPr txBox="1"/>
          <p:nvPr/>
        </p:nvSpPr>
        <p:spPr>
          <a:xfrm>
            <a:off x="5189986" y="6519446"/>
            <a:ext cx="2825646" cy="338554"/>
          </a:xfrm>
          <a:prstGeom prst="rect">
            <a:avLst/>
          </a:prstGeom>
          <a:noFill/>
        </p:spPr>
        <p:txBody>
          <a:bodyPr wrap="square">
            <a:spAutoFit/>
          </a:bodyPr>
          <a:lstStyle/>
          <a:p>
            <a:r>
              <a:rPr lang="en-US" sz="1600" b="1" dirty="0">
                <a:solidFill>
                  <a:srgbClr val="012169"/>
                </a:solidFill>
                <a:latin typeface="+mj-lt"/>
                <a:cs typeface="Calibri" panose="020F0502020204030204" pitchFamily="34" charset="0"/>
              </a:rPr>
              <a:t>(0-17 years of age)</a:t>
            </a:r>
            <a:endParaRPr lang="en-US" sz="1600" dirty="0"/>
          </a:p>
        </p:txBody>
      </p:sp>
      <p:sp>
        <p:nvSpPr>
          <p:cNvPr id="8" name="Down Arrow 7">
            <a:extLst>
              <a:ext uri="{FF2B5EF4-FFF2-40B4-BE49-F238E27FC236}">
                <a16:creationId xmlns:a16="http://schemas.microsoft.com/office/drawing/2014/main" id="{491D8F1F-45CF-B5BF-4956-F72FFD3F0CE9}"/>
              </a:ext>
            </a:extLst>
          </p:cNvPr>
          <p:cNvSpPr/>
          <p:nvPr/>
        </p:nvSpPr>
        <p:spPr>
          <a:xfrm rot="1158435">
            <a:off x="6108827" y="3297585"/>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F750CDFC-3DD3-13EF-970D-68981E0C7A1D}"/>
              </a:ext>
            </a:extLst>
          </p:cNvPr>
          <p:cNvSpPr/>
          <p:nvPr/>
        </p:nvSpPr>
        <p:spPr>
          <a:xfrm rot="1158435">
            <a:off x="8382315" y="3297585"/>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946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27B3E77F-B196-DAF7-F35E-62F9EFBE1A87}"/>
              </a:ext>
            </a:extLst>
          </p:cNvPr>
          <p:cNvPicPr>
            <a:picLocks noChangeAspect="1"/>
          </p:cNvPicPr>
          <p:nvPr/>
        </p:nvPicPr>
        <p:blipFill rotWithShape="1">
          <a:blip r:embed="rId3">
            <a:extLst>
              <a:ext uri="{28A0092B-C50C-407E-A947-70E740481C1C}">
                <a14:useLocalDpi xmlns:a14="http://schemas.microsoft.com/office/drawing/2010/main" val="0"/>
              </a:ext>
            </a:extLst>
          </a:blip>
          <a:srcRect t="12991"/>
          <a:stretch/>
        </p:blipFill>
        <p:spPr>
          <a:xfrm>
            <a:off x="0" y="-571451"/>
            <a:ext cx="12192000" cy="7429451"/>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1057331" y="282398"/>
            <a:ext cx="10888133" cy="738664"/>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Weight Status based on BMI for Age: Overweight &amp; Obese</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pic>
        <p:nvPicPr>
          <p:cNvPr id="2" name="Picture 1">
            <a:extLst>
              <a:ext uri="{FF2B5EF4-FFF2-40B4-BE49-F238E27FC236}">
                <a16:creationId xmlns:a16="http://schemas.microsoft.com/office/drawing/2014/main" id="{30B7B6BF-C386-0FCE-B854-A0F051B43687}"/>
              </a:ext>
            </a:extLst>
          </p:cNvPr>
          <p:cNvPicPr>
            <a:picLocks noChangeAspect="1"/>
          </p:cNvPicPr>
          <p:nvPr/>
        </p:nvPicPr>
        <p:blipFill>
          <a:blip r:embed="rId4"/>
          <a:stretch>
            <a:fillRect/>
          </a:stretch>
        </p:blipFill>
        <p:spPr>
          <a:xfrm>
            <a:off x="5174771" y="1021062"/>
            <a:ext cx="2682748" cy="239925"/>
          </a:xfrm>
          <a:prstGeom prst="rect">
            <a:avLst/>
          </a:prstGeom>
        </p:spPr>
      </p:pic>
    </p:spTree>
    <p:extLst>
      <p:ext uri="{BB962C8B-B14F-4D97-AF65-F5344CB8AC3E}">
        <p14:creationId xmlns:p14="http://schemas.microsoft.com/office/powerpoint/2010/main" val="185604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7879-CCEE-3B65-A88A-3E48A1618B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4C9A75-09A9-F4EB-7BBF-21FCB387649E}"/>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38A3611E-FECF-55BD-DEFC-6EB380F94B8E}"/>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68D5F353-3029-76F9-0CCE-7269EE22BEFA}"/>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17ADA5DB-E954-DB03-1CB4-C1E579EB3F7E}"/>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BE923683-4650-A925-9D1B-9171CA593DE5}"/>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solidFill>
                  <a:schemeClr val="bg1">
                    <a:lumMod val="85000"/>
                  </a:schemeClr>
                </a:solidFill>
              </a:rPr>
              <a:t>Risky Behaviors, Safety, Violence</a:t>
            </a:r>
          </a:p>
          <a:p>
            <a:pPr lvl="1"/>
            <a:r>
              <a:rPr lang="en-US" dirty="0">
                <a:solidFill>
                  <a:schemeClr val="bg1">
                    <a:lumMod val="85000"/>
                  </a:schemeClr>
                </a:solidFill>
              </a:rPr>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160680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27B3E77F-B196-DAF7-F35E-62F9EFBE1A87}"/>
              </a:ext>
            </a:extLst>
          </p:cNvPr>
          <p:cNvPicPr>
            <a:picLocks noChangeAspect="1"/>
          </p:cNvPicPr>
          <p:nvPr/>
        </p:nvPicPr>
        <p:blipFill rotWithShape="1">
          <a:blip r:embed="rId3">
            <a:extLst>
              <a:ext uri="{28A0092B-C50C-407E-A947-70E740481C1C}">
                <a14:useLocalDpi xmlns:a14="http://schemas.microsoft.com/office/drawing/2010/main" val="0"/>
              </a:ext>
            </a:extLst>
          </a:blip>
          <a:srcRect t="12991"/>
          <a:stretch/>
        </p:blipFill>
        <p:spPr>
          <a:xfrm>
            <a:off x="0" y="-571451"/>
            <a:ext cx="12192000" cy="7429451"/>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1057331" y="282398"/>
            <a:ext cx="10888133" cy="738664"/>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Weight Status based on BMI for Age: Overweight &amp; Obese</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pic>
        <p:nvPicPr>
          <p:cNvPr id="2" name="Picture 1">
            <a:extLst>
              <a:ext uri="{FF2B5EF4-FFF2-40B4-BE49-F238E27FC236}">
                <a16:creationId xmlns:a16="http://schemas.microsoft.com/office/drawing/2014/main" id="{30B7B6BF-C386-0FCE-B854-A0F051B43687}"/>
              </a:ext>
            </a:extLst>
          </p:cNvPr>
          <p:cNvPicPr>
            <a:picLocks noChangeAspect="1"/>
          </p:cNvPicPr>
          <p:nvPr/>
        </p:nvPicPr>
        <p:blipFill>
          <a:blip r:embed="rId4"/>
          <a:stretch>
            <a:fillRect/>
          </a:stretch>
        </p:blipFill>
        <p:spPr>
          <a:xfrm>
            <a:off x="5174771" y="1021062"/>
            <a:ext cx="2682748" cy="239925"/>
          </a:xfrm>
          <a:prstGeom prst="rect">
            <a:avLst/>
          </a:prstGeom>
        </p:spPr>
      </p:pic>
      <p:sp>
        <p:nvSpPr>
          <p:cNvPr id="3" name="Down Arrow 2">
            <a:extLst>
              <a:ext uri="{FF2B5EF4-FFF2-40B4-BE49-F238E27FC236}">
                <a16:creationId xmlns:a16="http://schemas.microsoft.com/office/drawing/2014/main" id="{261A9936-994C-557F-1ECF-2851A793A6CA}"/>
              </a:ext>
            </a:extLst>
          </p:cNvPr>
          <p:cNvSpPr/>
          <p:nvPr/>
        </p:nvSpPr>
        <p:spPr>
          <a:xfrm rot="1158435">
            <a:off x="7470753" y="731582"/>
            <a:ext cx="789447" cy="3875000"/>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73DA3B1E-71C3-3FDC-B4F6-7559D5FD4A36}"/>
              </a:ext>
            </a:extLst>
          </p:cNvPr>
          <p:cNvSpPr/>
          <p:nvPr/>
        </p:nvSpPr>
        <p:spPr>
          <a:xfrm rot="1191161">
            <a:off x="9862054" y="728940"/>
            <a:ext cx="789447" cy="3875000"/>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04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27B3E77F-B196-DAF7-F35E-62F9EFBE1A87}"/>
              </a:ext>
            </a:extLst>
          </p:cNvPr>
          <p:cNvPicPr>
            <a:picLocks noChangeAspect="1"/>
          </p:cNvPicPr>
          <p:nvPr/>
        </p:nvPicPr>
        <p:blipFill rotWithShape="1">
          <a:blip r:embed="rId3">
            <a:extLst>
              <a:ext uri="{28A0092B-C50C-407E-A947-70E740481C1C}">
                <a14:useLocalDpi xmlns:a14="http://schemas.microsoft.com/office/drawing/2010/main" val="0"/>
              </a:ext>
            </a:extLst>
          </a:blip>
          <a:srcRect t="12991"/>
          <a:stretch/>
        </p:blipFill>
        <p:spPr>
          <a:xfrm>
            <a:off x="0" y="-571451"/>
            <a:ext cx="12192000" cy="7429451"/>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1057331" y="282398"/>
            <a:ext cx="10888133" cy="738664"/>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Weight Status based on BMI for Age: Overweight &amp; Obese</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pic>
        <p:nvPicPr>
          <p:cNvPr id="2" name="Picture 1">
            <a:extLst>
              <a:ext uri="{FF2B5EF4-FFF2-40B4-BE49-F238E27FC236}">
                <a16:creationId xmlns:a16="http://schemas.microsoft.com/office/drawing/2014/main" id="{30B7B6BF-C386-0FCE-B854-A0F051B43687}"/>
              </a:ext>
            </a:extLst>
          </p:cNvPr>
          <p:cNvPicPr>
            <a:picLocks noChangeAspect="1"/>
          </p:cNvPicPr>
          <p:nvPr/>
        </p:nvPicPr>
        <p:blipFill>
          <a:blip r:embed="rId4"/>
          <a:stretch>
            <a:fillRect/>
          </a:stretch>
        </p:blipFill>
        <p:spPr>
          <a:xfrm>
            <a:off x="5174771" y="1021062"/>
            <a:ext cx="2682748" cy="239925"/>
          </a:xfrm>
          <a:prstGeom prst="rect">
            <a:avLst/>
          </a:prstGeom>
        </p:spPr>
      </p:pic>
      <p:sp>
        <p:nvSpPr>
          <p:cNvPr id="3" name="Down Arrow 2">
            <a:extLst>
              <a:ext uri="{FF2B5EF4-FFF2-40B4-BE49-F238E27FC236}">
                <a16:creationId xmlns:a16="http://schemas.microsoft.com/office/drawing/2014/main" id="{261A9936-994C-557F-1ECF-2851A793A6CA}"/>
              </a:ext>
            </a:extLst>
          </p:cNvPr>
          <p:cNvSpPr/>
          <p:nvPr/>
        </p:nvSpPr>
        <p:spPr>
          <a:xfrm rot="1158435">
            <a:off x="7470753" y="731582"/>
            <a:ext cx="789447" cy="3875000"/>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73DA3B1E-71C3-3FDC-B4F6-7559D5FD4A36}"/>
              </a:ext>
            </a:extLst>
          </p:cNvPr>
          <p:cNvSpPr/>
          <p:nvPr/>
        </p:nvSpPr>
        <p:spPr>
          <a:xfrm rot="1191161">
            <a:off x="9862054" y="728940"/>
            <a:ext cx="789447" cy="3875000"/>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55789F-08DA-17FA-CA0A-09D87F030B31}"/>
              </a:ext>
            </a:extLst>
          </p:cNvPr>
          <p:cNvSpPr txBox="1"/>
          <p:nvPr/>
        </p:nvSpPr>
        <p:spPr>
          <a:xfrm>
            <a:off x="8144357" y="1629732"/>
            <a:ext cx="1817423" cy="1815882"/>
          </a:xfrm>
          <a:prstGeom prst="rect">
            <a:avLst/>
          </a:prstGeom>
          <a:noFill/>
        </p:spPr>
        <p:txBody>
          <a:bodyPr wrap="square" rtlCol="0">
            <a:spAutoFit/>
          </a:bodyPr>
          <a:lstStyle/>
          <a:p>
            <a:pPr algn="ctr"/>
            <a:r>
              <a:rPr lang="en-US" sz="4000" b="1" dirty="0">
                <a:latin typeface="Verdana" pitchFamily="34" charset="0"/>
              </a:rPr>
              <a:t>1/3</a:t>
            </a:r>
          </a:p>
          <a:p>
            <a:pPr algn="ctr"/>
            <a:r>
              <a:rPr lang="en-US" dirty="0">
                <a:latin typeface="Verdana" pitchFamily="34" charset="0"/>
              </a:rPr>
              <a:t>of MO children are obese or overweight</a:t>
            </a:r>
            <a:endParaRPr lang="en-US" dirty="0"/>
          </a:p>
        </p:txBody>
      </p:sp>
    </p:spTree>
    <p:extLst>
      <p:ext uri="{BB962C8B-B14F-4D97-AF65-F5344CB8AC3E}">
        <p14:creationId xmlns:p14="http://schemas.microsoft.com/office/powerpoint/2010/main" val="24969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27B3E77F-B196-DAF7-F35E-62F9EFBE1A87}"/>
              </a:ext>
            </a:extLst>
          </p:cNvPr>
          <p:cNvPicPr>
            <a:picLocks noChangeAspect="1"/>
          </p:cNvPicPr>
          <p:nvPr/>
        </p:nvPicPr>
        <p:blipFill rotWithShape="1">
          <a:blip r:embed="rId3">
            <a:extLst>
              <a:ext uri="{28A0092B-C50C-407E-A947-70E740481C1C}">
                <a14:useLocalDpi xmlns:a14="http://schemas.microsoft.com/office/drawing/2010/main" val="0"/>
              </a:ext>
            </a:extLst>
          </a:blip>
          <a:srcRect t="12991"/>
          <a:stretch/>
        </p:blipFill>
        <p:spPr>
          <a:xfrm>
            <a:off x="0" y="-571451"/>
            <a:ext cx="12192000" cy="7429451"/>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1057331" y="282398"/>
            <a:ext cx="10888133" cy="738664"/>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Weight Status based on BMI for Age: Overweight &amp; Obese</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pic>
        <p:nvPicPr>
          <p:cNvPr id="2" name="Picture 1">
            <a:extLst>
              <a:ext uri="{FF2B5EF4-FFF2-40B4-BE49-F238E27FC236}">
                <a16:creationId xmlns:a16="http://schemas.microsoft.com/office/drawing/2014/main" id="{30B7B6BF-C386-0FCE-B854-A0F051B43687}"/>
              </a:ext>
            </a:extLst>
          </p:cNvPr>
          <p:cNvPicPr>
            <a:picLocks noChangeAspect="1"/>
          </p:cNvPicPr>
          <p:nvPr/>
        </p:nvPicPr>
        <p:blipFill>
          <a:blip r:embed="rId4"/>
          <a:stretch>
            <a:fillRect/>
          </a:stretch>
        </p:blipFill>
        <p:spPr>
          <a:xfrm>
            <a:off x="5174771" y="1021062"/>
            <a:ext cx="2682748" cy="239925"/>
          </a:xfrm>
          <a:prstGeom prst="rect">
            <a:avLst/>
          </a:prstGeom>
        </p:spPr>
      </p:pic>
      <p:pic>
        <p:nvPicPr>
          <p:cNvPr id="8" name="Picture 7">
            <a:extLst>
              <a:ext uri="{FF2B5EF4-FFF2-40B4-BE49-F238E27FC236}">
                <a16:creationId xmlns:a16="http://schemas.microsoft.com/office/drawing/2014/main" id="{73D28976-10F0-2083-CBE9-F1A1C8BFD728}"/>
              </a:ext>
            </a:extLst>
          </p:cNvPr>
          <p:cNvPicPr>
            <a:picLocks noChangeAspect="1"/>
          </p:cNvPicPr>
          <p:nvPr/>
        </p:nvPicPr>
        <p:blipFill>
          <a:blip r:embed="rId5"/>
          <a:stretch>
            <a:fillRect/>
          </a:stretch>
        </p:blipFill>
        <p:spPr>
          <a:xfrm>
            <a:off x="7002368" y="1260987"/>
            <a:ext cx="4242928" cy="3140571"/>
          </a:xfrm>
          <a:prstGeom prst="rect">
            <a:avLst/>
          </a:prstGeom>
        </p:spPr>
      </p:pic>
    </p:spTree>
    <p:extLst>
      <p:ext uri="{BB962C8B-B14F-4D97-AF65-F5344CB8AC3E}">
        <p14:creationId xmlns:p14="http://schemas.microsoft.com/office/powerpoint/2010/main" val="1010303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14582C-9B4D-70FA-CDA4-8C393647A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0"/>
            <a:ext cx="4785360" cy="6858000"/>
          </a:xfrm>
          <a:prstGeom prst="rect">
            <a:avLst/>
          </a:prstGeom>
        </p:spPr>
      </p:pic>
      <p:pic>
        <p:nvPicPr>
          <p:cNvPr id="7" name="Picture 6">
            <a:extLst>
              <a:ext uri="{FF2B5EF4-FFF2-40B4-BE49-F238E27FC236}">
                <a16:creationId xmlns:a16="http://schemas.microsoft.com/office/drawing/2014/main" id="{D080922B-B9F9-A53A-24D4-449CA875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852160" cy="6858000"/>
          </a:xfrm>
          <a:prstGeom prst="rect">
            <a:avLst/>
          </a:prstGeom>
        </p:spPr>
      </p:pic>
      <p:sp>
        <p:nvSpPr>
          <p:cNvPr id="10" name="Rectangle 9">
            <a:extLst>
              <a:ext uri="{FF2B5EF4-FFF2-40B4-BE49-F238E27FC236}">
                <a16:creationId xmlns:a16="http://schemas.microsoft.com/office/drawing/2014/main" id="{6E9FCE1F-FB68-017E-C345-F8A6B67F56EC}"/>
              </a:ext>
            </a:extLst>
          </p:cNvPr>
          <p:cNvSpPr/>
          <p:nvPr/>
        </p:nvSpPr>
        <p:spPr>
          <a:xfrm>
            <a:off x="6339842" y="363915"/>
            <a:ext cx="398888" cy="6494085"/>
          </a:xfrm>
          <a:prstGeom prst="rect">
            <a:avLst/>
          </a:prstGeom>
          <a:noFill/>
        </p:spPr>
        <p:txBody>
          <a:bodyPr wrap="square" lIns="91440" tIns="45720" rIns="91440" bIns="45720">
            <a:spAutoFit/>
          </a:bodyPr>
          <a:lstStyle/>
          <a:p>
            <a:r>
              <a:rPr lang="en-US" sz="3200" dirty="0">
                <a:ln w="0"/>
                <a:solidFill>
                  <a:schemeClr val="accent1"/>
                </a:solidFill>
                <a:effectLst>
                  <a:outerShdw blurRad="38100" dist="25400" dir="5400000" algn="ctr" rotWithShape="0">
                    <a:srgbClr val="6E747A">
                      <a:alpha val="43000"/>
                    </a:srgbClr>
                  </a:outerShdw>
                </a:effectLst>
              </a:rPr>
              <a:t>Mental </a:t>
            </a: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Health</a:t>
            </a:r>
          </a:p>
        </p:txBody>
      </p:sp>
    </p:spTree>
    <p:extLst>
      <p:ext uri="{BB962C8B-B14F-4D97-AF65-F5344CB8AC3E}">
        <p14:creationId xmlns:p14="http://schemas.microsoft.com/office/powerpoint/2010/main" val="4277868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9E752-1EBE-AE91-484E-F484BDB6CF58}"/>
            </a:ext>
          </a:extLst>
        </p:cNvPr>
        <p:cNvGrpSpPr/>
        <p:nvPr/>
      </p:nvGrpSpPr>
      <p:grpSpPr>
        <a:xfrm>
          <a:off x="0" y="0"/>
          <a:ext cx="0" cy="0"/>
          <a:chOff x="0" y="0"/>
          <a:chExt cx="0" cy="0"/>
        </a:xfrm>
      </p:grpSpPr>
      <p:graphicFrame>
        <p:nvGraphicFramePr>
          <p:cNvPr id="9" name="Chart Placeholder 8">
            <a:extLst>
              <a:ext uri="{FF2B5EF4-FFF2-40B4-BE49-F238E27FC236}">
                <a16:creationId xmlns:a16="http://schemas.microsoft.com/office/drawing/2014/main" id="{6278ADCF-90B8-B791-B862-64A31B35F57E}"/>
              </a:ext>
            </a:extLst>
          </p:cNvPr>
          <p:cNvGraphicFramePr>
            <a:graphicFrameLocks noGrp="1"/>
          </p:cNvGraphicFramePr>
          <p:nvPr>
            <p:ph type="chart" idx="1"/>
          </p:nvPr>
        </p:nvGraphicFramePr>
        <p:xfrm>
          <a:off x="533400" y="1091682"/>
          <a:ext cx="11125200" cy="4699518"/>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a:extLst>
              <a:ext uri="{FF2B5EF4-FFF2-40B4-BE49-F238E27FC236}">
                <a16:creationId xmlns:a16="http://schemas.microsoft.com/office/drawing/2014/main" id="{F6C40100-550F-E0EB-1449-9858AD905903}"/>
              </a:ext>
            </a:extLst>
          </p:cNvPr>
          <p:cNvSpPr txBox="1"/>
          <p:nvPr/>
        </p:nvSpPr>
        <p:spPr>
          <a:xfrm>
            <a:off x="533400" y="5887129"/>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Including stress, depression, and problems with emotions, on at least 1 day during the 30 days before the survey</a:t>
            </a:r>
          </a:p>
          <a:p>
            <a:r>
              <a:rPr lang="en-US" sz="1100" dirty="0">
                <a:solidFill>
                  <a:srgbClr val="012169"/>
                </a:solidFill>
              </a:rPr>
              <a:t>F &gt; M; H &gt; B, W &gt; B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15" name="Heading1">
            <a:extLst>
              <a:ext uri="{FF2B5EF4-FFF2-40B4-BE49-F238E27FC236}">
                <a16:creationId xmlns:a16="http://schemas.microsoft.com/office/drawing/2014/main" id="{77499D02-905D-951B-2D78-CB8E56A95149}"/>
              </a:ext>
            </a:extLst>
          </p:cNvPr>
          <p:cNvSpPr txBox="1"/>
          <p:nvPr/>
        </p:nvSpPr>
        <p:spPr>
          <a:xfrm>
            <a:off x="685800" y="287867"/>
            <a:ext cx="10888133" cy="830997"/>
          </a:xfrm>
          <a:prstGeom prst="rect">
            <a:avLst/>
          </a:prstGeom>
          <a:noFill/>
        </p:spPr>
        <p:txBody>
          <a:bodyPr wrap="square" rtlCol="0">
            <a:spAutoFit/>
          </a:bodyPr>
          <a:lstStyle/>
          <a:p>
            <a:r>
              <a:rPr lang="en-US" sz="2400" b="1" dirty="0">
                <a:solidFill>
                  <a:srgbClr val="012169"/>
                </a:solidFill>
                <a:latin typeface="+mj-lt"/>
                <a:cs typeface="Calibri" panose="020F0502020204030204" pitchFamily="34" charset="0"/>
              </a:rPr>
              <a:t>High School Students Who Reported That Their </a:t>
            </a:r>
          </a:p>
          <a:p>
            <a:r>
              <a:rPr lang="en-US" sz="2400" b="1" dirty="0">
                <a:solidFill>
                  <a:srgbClr val="012169"/>
                </a:solidFill>
                <a:latin typeface="+mj-lt"/>
                <a:cs typeface="Calibri" panose="020F0502020204030204" pitchFamily="34" charset="0"/>
              </a:rPr>
              <a:t>Mental Health Was Not Good</a:t>
            </a:r>
            <a:endParaRPr lang="en-US" sz="2400" b="1" dirty="0">
              <a:solidFill>
                <a:srgbClr val="012169"/>
              </a:solidFill>
              <a:latin typeface="+mj-lt"/>
            </a:endParaRPr>
          </a:p>
        </p:txBody>
      </p:sp>
      <p:sp>
        <p:nvSpPr>
          <p:cNvPr id="18" name="SiteFooter1">
            <a:extLst>
              <a:ext uri="{FF2B5EF4-FFF2-40B4-BE49-F238E27FC236}">
                <a16:creationId xmlns:a16="http://schemas.microsoft.com/office/drawing/2014/main" id="{CCF84D9E-99F0-5585-08B5-748315EB4E40}"/>
              </a:ext>
            </a:extLst>
          </p:cNvPr>
          <p:cNvSpPr txBox="1"/>
          <p:nvPr/>
        </p:nvSpPr>
        <p:spPr>
          <a:xfrm>
            <a:off x="3429000" y="6446790"/>
            <a:ext cx="8592378" cy="307777"/>
          </a:xfrm>
          <a:prstGeom prst="rect">
            <a:avLst/>
          </a:prstGeom>
          <a:noFill/>
        </p:spPr>
        <p:txBody>
          <a:bodyPr wrap="square" rtlCol="0">
            <a:spAutoFit/>
          </a:bodyPr>
          <a:lstStyle/>
          <a:p>
            <a:pPr algn="r"/>
            <a:r>
              <a:rPr lang="en-US" sz="1400" dirty="0" err="1">
                <a:solidFill>
                  <a:srgbClr val="012169"/>
                </a:solidFill>
                <a:latin typeface="+mj-lt"/>
                <a:ea typeface="Verdana" panose="020B0604030504040204" pitchFamily="34" charset="0"/>
                <a:cs typeface="Verdana" panose="020B0604030504040204" pitchFamily="34" charset="0"/>
              </a:rPr>
              <a:t>Missouri - YRBS, 2021 - QN90</a:t>
            </a:r>
            <a:endParaRPr lang="en-US" sz="1400" dirty="0">
              <a:solidFill>
                <a:srgbClr val="012169"/>
              </a:solidFill>
              <a:latin typeface="+mj-lt"/>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DB99C747-CEF0-21FF-43F9-6ED11375C7C4}"/>
              </a:ext>
            </a:extLst>
          </p:cNvPr>
          <p:cNvPicPr>
            <a:picLocks noChangeAspect="1"/>
          </p:cNvPicPr>
          <p:nvPr/>
        </p:nvPicPr>
        <p:blipFill>
          <a:blip r:embed="rId4"/>
          <a:stretch>
            <a:fillRect/>
          </a:stretch>
        </p:blipFill>
        <p:spPr>
          <a:xfrm flipH="1">
            <a:off x="9552814" y="0"/>
            <a:ext cx="2639186" cy="2479729"/>
          </a:xfrm>
          <a:prstGeom prst="rect">
            <a:avLst/>
          </a:prstGeom>
          <a:ln>
            <a:solidFill>
              <a:schemeClr val="bg1">
                <a:lumMod val="50000"/>
              </a:schemeClr>
            </a:solidFill>
          </a:ln>
        </p:spPr>
      </p:pic>
    </p:spTree>
    <p:extLst>
      <p:ext uri="{BB962C8B-B14F-4D97-AF65-F5344CB8AC3E}">
        <p14:creationId xmlns:p14="http://schemas.microsoft.com/office/powerpoint/2010/main" val="412647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261884"/>
          </a:xfrm>
          <a:prstGeom prst="rect">
            <a:avLst/>
          </a:prstGeom>
          <a:noFill/>
        </p:spPr>
        <p:txBody>
          <a:bodyPr wrap="square" rtlCol="0">
            <a:spAutoFit/>
          </a:bodyPr>
          <a:lstStyle/>
          <a:p>
            <a:pPr algn="ctr"/>
            <a:r>
              <a:rPr lang="en-US" sz="2800" b="1" dirty="0">
                <a:solidFill>
                  <a:srgbClr val="012169"/>
                </a:solidFill>
                <a:latin typeface="+mj-lt"/>
                <a:cs typeface="Calibri" panose="020F0502020204030204" pitchFamily="34" charset="0"/>
              </a:rPr>
              <a:t>Children (3-17 years old) Who Received Mental Health Care During the Past 12 Months</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grpSp>
        <p:nvGrpSpPr>
          <p:cNvPr id="13" name="Group 12">
            <a:extLst>
              <a:ext uri="{FF2B5EF4-FFF2-40B4-BE49-F238E27FC236}">
                <a16:creationId xmlns:a16="http://schemas.microsoft.com/office/drawing/2014/main" id="{8280C15D-BEFD-F2D8-6523-8E42F9CCF6B6}"/>
              </a:ext>
            </a:extLst>
          </p:cNvPr>
          <p:cNvGrpSpPr/>
          <p:nvPr/>
        </p:nvGrpSpPr>
        <p:grpSpPr>
          <a:xfrm>
            <a:off x="468351" y="1538513"/>
            <a:ext cx="11292732" cy="4789715"/>
            <a:chOff x="445431" y="1538513"/>
            <a:chExt cx="11315651" cy="4789715"/>
          </a:xfrm>
        </p:grpSpPr>
        <p:pic>
          <p:nvPicPr>
            <p:cNvPr id="2" name="Content Placeholder 5" descr="Chart, waterfall chart&#10;&#10;Description automatically generated">
              <a:extLst>
                <a:ext uri="{FF2B5EF4-FFF2-40B4-BE49-F238E27FC236}">
                  <a16:creationId xmlns:a16="http://schemas.microsoft.com/office/drawing/2014/main" id="{BBCAB238-2FB5-816D-2814-A4B04BEB5F98}"/>
                </a:ext>
              </a:extLst>
            </p:cNvPr>
            <p:cNvPicPr>
              <a:picLocks noChangeAspect="1"/>
            </p:cNvPicPr>
            <p:nvPr/>
          </p:nvPicPr>
          <p:blipFill rotWithShape="1">
            <a:blip r:embed="rId3">
              <a:extLst>
                <a:ext uri="{28A0092B-C50C-407E-A947-70E740481C1C}">
                  <a14:useLocalDpi xmlns:a14="http://schemas.microsoft.com/office/drawing/2010/main" val="0"/>
                </a:ext>
              </a:extLst>
            </a:blip>
            <a:srcRect t="16898" b="38263"/>
            <a:stretch/>
          </p:blipFill>
          <p:spPr>
            <a:xfrm>
              <a:off x="445431" y="1538513"/>
              <a:ext cx="11312269" cy="4162726"/>
            </a:xfrm>
            <a:prstGeom prst="rect">
              <a:avLst/>
            </a:prstGeom>
          </p:spPr>
        </p:pic>
        <p:pic>
          <p:nvPicPr>
            <p:cNvPr id="4" name="Content Placeholder 5" descr="Chart, waterfall chart&#10;&#10;Description automatically generated">
              <a:extLst>
                <a:ext uri="{FF2B5EF4-FFF2-40B4-BE49-F238E27FC236}">
                  <a16:creationId xmlns:a16="http://schemas.microsoft.com/office/drawing/2014/main" id="{63314654-C95B-F7C1-930F-9B4615562802}"/>
                </a:ext>
              </a:extLst>
            </p:cNvPr>
            <p:cNvPicPr>
              <a:picLocks noChangeAspect="1"/>
            </p:cNvPicPr>
            <p:nvPr/>
          </p:nvPicPr>
          <p:blipFill rotWithShape="1">
            <a:blip r:embed="rId3">
              <a:extLst>
                <a:ext uri="{28A0092B-C50C-407E-A947-70E740481C1C}">
                  <a14:useLocalDpi xmlns:a14="http://schemas.microsoft.com/office/drawing/2010/main" val="0"/>
                </a:ext>
              </a:extLst>
            </a:blip>
            <a:srcRect t="93246"/>
            <a:stretch/>
          </p:blipFill>
          <p:spPr>
            <a:xfrm>
              <a:off x="448813" y="5701239"/>
              <a:ext cx="11312269" cy="626989"/>
            </a:xfrm>
            <a:prstGeom prst="rect">
              <a:avLst/>
            </a:prstGeom>
          </p:spPr>
        </p:pic>
        <p:sp>
          <p:nvSpPr>
            <p:cNvPr id="7" name="Rectangle 6">
              <a:extLst>
                <a:ext uri="{FF2B5EF4-FFF2-40B4-BE49-F238E27FC236}">
                  <a16:creationId xmlns:a16="http://schemas.microsoft.com/office/drawing/2014/main" id="{4EDE66F8-DF9D-AED7-FC49-36C1E8EF55C9}"/>
                </a:ext>
              </a:extLst>
            </p:cNvPr>
            <p:cNvSpPr/>
            <p:nvPr/>
          </p:nvSpPr>
          <p:spPr>
            <a:xfrm>
              <a:off x="2264509" y="5138709"/>
              <a:ext cx="7909039" cy="626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1032198-91E9-47F7-B97C-C6664D808AAF}"/>
              </a:ext>
            </a:extLst>
          </p:cNvPr>
          <p:cNvSpPr txBox="1"/>
          <p:nvPr/>
        </p:nvSpPr>
        <p:spPr>
          <a:xfrm>
            <a:off x="2757714" y="5082871"/>
            <a:ext cx="639110" cy="369332"/>
          </a:xfrm>
          <a:prstGeom prst="rect">
            <a:avLst/>
          </a:prstGeom>
          <a:noFill/>
        </p:spPr>
        <p:txBody>
          <a:bodyPr wrap="square" rtlCol="0">
            <a:spAutoFit/>
          </a:bodyPr>
          <a:lstStyle/>
          <a:p>
            <a:pPr algn="ctr"/>
            <a:r>
              <a:rPr lang="en-US" dirty="0">
                <a:solidFill>
                  <a:schemeClr val="tx1">
                    <a:lumMod val="50000"/>
                  </a:schemeClr>
                </a:solidFill>
                <a:latin typeface="Calibri Light" panose="020F0302020204030204" pitchFamily="34" charset="0"/>
                <a:cs typeface="Calibri Light" panose="020F0302020204030204" pitchFamily="34" charset="0"/>
              </a:rPr>
              <a:t>Yes</a:t>
            </a:r>
          </a:p>
        </p:txBody>
      </p:sp>
      <p:sp>
        <p:nvSpPr>
          <p:cNvPr id="10" name="TextBox 9">
            <a:extLst>
              <a:ext uri="{FF2B5EF4-FFF2-40B4-BE49-F238E27FC236}">
                <a16:creationId xmlns:a16="http://schemas.microsoft.com/office/drawing/2014/main" id="{24CA5F47-B21B-BF9F-0ACC-A76A55439558}"/>
              </a:ext>
            </a:extLst>
          </p:cNvPr>
          <p:cNvSpPr txBox="1"/>
          <p:nvPr/>
        </p:nvSpPr>
        <p:spPr>
          <a:xfrm>
            <a:off x="5227034" y="5070547"/>
            <a:ext cx="2677724" cy="584775"/>
          </a:xfrm>
          <a:prstGeom prst="rect">
            <a:avLst/>
          </a:prstGeom>
          <a:noFill/>
        </p:spPr>
        <p:txBody>
          <a:bodyPr wrap="square" rtlCol="0">
            <a:spAutoFit/>
          </a:bodyPr>
          <a:lstStyle/>
          <a:p>
            <a:r>
              <a:rPr lang="en-US" sz="1600" dirty="0">
                <a:solidFill>
                  <a:schemeClr val="tx1">
                    <a:lumMod val="50000"/>
                  </a:schemeClr>
                </a:solidFill>
                <a:latin typeface="Calibri Light" panose="020F0302020204030204" pitchFamily="34" charset="0"/>
                <a:cs typeface="Calibri Light" panose="020F0302020204030204" pitchFamily="34" charset="0"/>
              </a:rPr>
              <a:t>No, but needed to see a mental health professional</a:t>
            </a:r>
          </a:p>
        </p:txBody>
      </p:sp>
      <p:sp>
        <p:nvSpPr>
          <p:cNvPr id="12" name="TextBox 11">
            <a:extLst>
              <a:ext uri="{FF2B5EF4-FFF2-40B4-BE49-F238E27FC236}">
                <a16:creationId xmlns:a16="http://schemas.microsoft.com/office/drawing/2014/main" id="{D85EC64C-938E-D5C8-967B-1A987F817075}"/>
              </a:ext>
            </a:extLst>
          </p:cNvPr>
          <p:cNvSpPr txBox="1"/>
          <p:nvPr/>
        </p:nvSpPr>
        <p:spPr>
          <a:xfrm>
            <a:off x="8492367" y="5070547"/>
            <a:ext cx="2677724" cy="584775"/>
          </a:xfrm>
          <a:prstGeom prst="rect">
            <a:avLst/>
          </a:prstGeom>
          <a:noFill/>
        </p:spPr>
        <p:txBody>
          <a:bodyPr wrap="square" rtlCol="0">
            <a:spAutoFit/>
          </a:bodyPr>
          <a:lstStyle/>
          <a:p>
            <a:r>
              <a:rPr lang="en-US" sz="1600" dirty="0">
                <a:solidFill>
                  <a:schemeClr val="tx1">
                    <a:lumMod val="50000"/>
                  </a:schemeClr>
                </a:solidFill>
                <a:latin typeface="Calibri Light" panose="020F0302020204030204" pitchFamily="34" charset="0"/>
                <a:cs typeface="Calibri Light" panose="020F0302020204030204" pitchFamily="34" charset="0"/>
              </a:rPr>
              <a:t>No, did not need to see a mental health professional</a:t>
            </a:r>
          </a:p>
        </p:txBody>
      </p:sp>
      <p:pic>
        <p:nvPicPr>
          <p:cNvPr id="3" name="Picture 2">
            <a:extLst>
              <a:ext uri="{FF2B5EF4-FFF2-40B4-BE49-F238E27FC236}">
                <a16:creationId xmlns:a16="http://schemas.microsoft.com/office/drawing/2014/main" id="{1538446A-BD78-7986-B030-052BCB5C2332}"/>
              </a:ext>
            </a:extLst>
          </p:cNvPr>
          <p:cNvPicPr>
            <a:picLocks noChangeAspect="1"/>
          </p:cNvPicPr>
          <p:nvPr/>
        </p:nvPicPr>
        <p:blipFill>
          <a:blip r:embed="rId4"/>
          <a:stretch>
            <a:fillRect/>
          </a:stretch>
        </p:blipFill>
        <p:spPr>
          <a:xfrm>
            <a:off x="4918377" y="1400674"/>
            <a:ext cx="2559054" cy="228863"/>
          </a:xfrm>
          <a:prstGeom prst="rect">
            <a:avLst/>
          </a:prstGeom>
        </p:spPr>
      </p:pic>
    </p:spTree>
    <p:extLst>
      <p:ext uri="{BB962C8B-B14F-4D97-AF65-F5344CB8AC3E}">
        <p14:creationId xmlns:p14="http://schemas.microsoft.com/office/powerpoint/2010/main" val="353047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261884"/>
          </a:xfrm>
          <a:prstGeom prst="rect">
            <a:avLst/>
          </a:prstGeom>
          <a:noFill/>
        </p:spPr>
        <p:txBody>
          <a:bodyPr wrap="square" rtlCol="0">
            <a:spAutoFit/>
          </a:bodyPr>
          <a:lstStyle/>
          <a:p>
            <a:pPr algn="ctr"/>
            <a:r>
              <a:rPr lang="en-US" sz="2800" b="1" dirty="0">
                <a:solidFill>
                  <a:srgbClr val="012169"/>
                </a:solidFill>
                <a:latin typeface="+mj-lt"/>
                <a:cs typeface="Calibri" panose="020F0502020204030204" pitchFamily="34" charset="0"/>
              </a:rPr>
              <a:t>Children (3-17 years old) Who Received Mental Health Care During the Past 12 Months</a:t>
            </a:r>
          </a:p>
          <a:p>
            <a:pPr algn="ctr"/>
            <a:r>
              <a:rPr lang="en-US" dirty="0">
                <a:solidFill>
                  <a:srgbClr val="012169"/>
                </a:solidFill>
                <a:latin typeface="+mj-lt"/>
                <a:cs typeface="Calibri" panose="020F0502020204030204" pitchFamily="34" charset="0"/>
              </a:rPr>
              <a:t>Missouri vs. National   </a:t>
            </a:r>
            <a:endParaRPr lang="en-US" dirty="0">
              <a:solidFill>
                <a:srgbClr val="012169"/>
              </a:solidFill>
              <a:latin typeface="+mj-lt"/>
            </a:endParaRPr>
          </a:p>
        </p:txBody>
      </p:sp>
      <p:grpSp>
        <p:nvGrpSpPr>
          <p:cNvPr id="13" name="Group 12">
            <a:extLst>
              <a:ext uri="{FF2B5EF4-FFF2-40B4-BE49-F238E27FC236}">
                <a16:creationId xmlns:a16="http://schemas.microsoft.com/office/drawing/2014/main" id="{8280C15D-BEFD-F2D8-6523-8E42F9CCF6B6}"/>
              </a:ext>
            </a:extLst>
          </p:cNvPr>
          <p:cNvGrpSpPr/>
          <p:nvPr/>
        </p:nvGrpSpPr>
        <p:grpSpPr>
          <a:xfrm>
            <a:off x="468351" y="1538513"/>
            <a:ext cx="11292732" cy="4789715"/>
            <a:chOff x="445431" y="1538513"/>
            <a:chExt cx="11315651" cy="4789715"/>
          </a:xfrm>
        </p:grpSpPr>
        <p:pic>
          <p:nvPicPr>
            <p:cNvPr id="2" name="Content Placeholder 5" descr="Chart, waterfall chart&#10;&#10;Description automatically generated">
              <a:extLst>
                <a:ext uri="{FF2B5EF4-FFF2-40B4-BE49-F238E27FC236}">
                  <a16:creationId xmlns:a16="http://schemas.microsoft.com/office/drawing/2014/main" id="{BBCAB238-2FB5-816D-2814-A4B04BEB5F98}"/>
                </a:ext>
              </a:extLst>
            </p:cNvPr>
            <p:cNvPicPr>
              <a:picLocks noChangeAspect="1"/>
            </p:cNvPicPr>
            <p:nvPr/>
          </p:nvPicPr>
          <p:blipFill rotWithShape="1">
            <a:blip r:embed="rId3">
              <a:extLst>
                <a:ext uri="{28A0092B-C50C-407E-A947-70E740481C1C}">
                  <a14:useLocalDpi xmlns:a14="http://schemas.microsoft.com/office/drawing/2010/main" val="0"/>
                </a:ext>
              </a:extLst>
            </a:blip>
            <a:srcRect t="16898" b="38263"/>
            <a:stretch/>
          </p:blipFill>
          <p:spPr>
            <a:xfrm>
              <a:off x="445431" y="1538513"/>
              <a:ext cx="11312269" cy="4162726"/>
            </a:xfrm>
            <a:prstGeom prst="rect">
              <a:avLst/>
            </a:prstGeom>
          </p:spPr>
        </p:pic>
        <p:pic>
          <p:nvPicPr>
            <p:cNvPr id="4" name="Content Placeholder 5" descr="Chart, waterfall chart&#10;&#10;Description automatically generated">
              <a:extLst>
                <a:ext uri="{FF2B5EF4-FFF2-40B4-BE49-F238E27FC236}">
                  <a16:creationId xmlns:a16="http://schemas.microsoft.com/office/drawing/2014/main" id="{63314654-C95B-F7C1-930F-9B4615562802}"/>
                </a:ext>
              </a:extLst>
            </p:cNvPr>
            <p:cNvPicPr>
              <a:picLocks noChangeAspect="1"/>
            </p:cNvPicPr>
            <p:nvPr/>
          </p:nvPicPr>
          <p:blipFill rotWithShape="1">
            <a:blip r:embed="rId3">
              <a:extLst>
                <a:ext uri="{28A0092B-C50C-407E-A947-70E740481C1C}">
                  <a14:useLocalDpi xmlns:a14="http://schemas.microsoft.com/office/drawing/2010/main" val="0"/>
                </a:ext>
              </a:extLst>
            </a:blip>
            <a:srcRect t="93246"/>
            <a:stretch/>
          </p:blipFill>
          <p:spPr>
            <a:xfrm>
              <a:off x="448813" y="5701239"/>
              <a:ext cx="11312269" cy="626989"/>
            </a:xfrm>
            <a:prstGeom prst="rect">
              <a:avLst/>
            </a:prstGeom>
          </p:spPr>
        </p:pic>
        <p:sp>
          <p:nvSpPr>
            <p:cNvPr id="7" name="Rectangle 6">
              <a:extLst>
                <a:ext uri="{FF2B5EF4-FFF2-40B4-BE49-F238E27FC236}">
                  <a16:creationId xmlns:a16="http://schemas.microsoft.com/office/drawing/2014/main" id="{4EDE66F8-DF9D-AED7-FC49-36C1E8EF55C9}"/>
                </a:ext>
              </a:extLst>
            </p:cNvPr>
            <p:cNvSpPr/>
            <p:nvPr/>
          </p:nvSpPr>
          <p:spPr>
            <a:xfrm>
              <a:off x="2264509" y="5138709"/>
              <a:ext cx="7909039" cy="626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1032198-91E9-47F7-B97C-C6664D808AAF}"/>
              </a:ext>
            </a:extLst>
          </p:cNvPr>
          <p:cNvSpPr txBox="1"/>
          <p:nvPr/>
        </p:nvSpPr>
        <p:spPr>
          <a:xfrm>
            <a:off x="2757714" y="5082871"/>
            <a:ext cx="639110" cy="369332"/>
          </a:xfrm>
          <a:prstGeom prst="rect">
            <a:avLst/>
          </a:prstGeom>
          <a:noFill/>
        </p:spPr>
        <p:txBody>
          <a:bodyPr wrap="square" rtlCol="0">
            <a:spAutoFit/>
          </a:bodyPr>
          <a:lstStyle/>
          <a:p>
            <a:pPr algn="ctr"/>
            <a:r>
              <a:rPr lang="en-US" dirty="0">
                <a:solidFill>
                  <a:schemeClr val="tx1">
                    <a:lumMod val="50000"/>
                  </a:schemeClr>
                </a:solidFill>
                <a:latin typeface="Calibri Light" panose="020F0302020204030204" pitchFamily="34" charset="0"/>
                <a:cs typeface="Calibri Light" panose="020F0302020204030204" pitchFamily="34" charset="0"/>
              </a:rPr>
              <a:t>Yes</a:t>
            </a:r>
          </a:p>
        </p:txBody>
      </p:sp>
      <p:sp>
        <p:nvSpPr>
          <p:cNvPr id="10" name="TextBox 9">
            <a:extLst>
              <a:ext uri="{FF2B5EF4-FFF2-40B4-BE49-F238E27FC236}">
                <a16:creationId xmlns:a16="http://schemas.microsoft.com/office/drawing/2014/main" id="{24CA5F47-B21B-BF9F-0ACC-A76A55439558}"/>
              </a:ext>
            </a:extLst>
          </p:cNvPr>
          <p:cNvSpPr txBox="1"/>
          <p:nvPr/>
        </p:nvSpPr>
        <p:spPr>
          <a:xfrm>
            <a:off x="5227034" y="5070547"/>
            <a:ext cx="2677724" cy="584775"/>
          </a:xfrm>
          <a:prstGeom prst="rect">
            <a:avLst/>
          </a:prstGeom>
          <a:noFill/>
        </p:spPr>
        <p:txBody>
          <a:bodyPr wrap="square" rtlCol="0">
            <a:spAutoFit/>
          </a:bodyPr>
          <a:lstStyle/>
          <a:p>
            <a:r>
              <a:rPr lang="en-US" sz="1600" dirty="0">
                <a:solidFill>
                  <a:schemeClr val="tx1">
                    <a:lumMod val="50000"/>
                  </a:schemeClr>
                </a:solidFill>
                <a:latin typeface="Calibri Light" panose="020F0302020204030204" pitchFamily="34" charset="0"/>
                <a:cs typeface="Calibri Light" panose="020F0302020204030204" pitchFamily="34" charset="0"/>
              </a:rPr>
              <a:t>No, but needed to see a mental health professional</a:t>
            </a:r>
          </a:p>
        </p:txBody>
      </p:sp>
      <p:sp>
        <p:nvSpPr>
          <p:cNvPr id="12" name="TextBox 11">
            <a:extLst>
              <a:ext uri="{FF2B5EF4-FFF2-40B4-BE49-F238E27FC236}">
                <a16:creationId xmlns:a16="http://schemas.microsoft.com/office/drawing/2014/main" id="{D85EC64C-938E-D5C8-967B-1A987F817075}"/>
              </a:ext>
            </a:extLst>
          </p:cNvPr>
          <p:cNvSpPr txBox="1"/>
          <p:nvPr/>
        </p:nvSpPr>
        <p:spPr>
          <a:xfrm>
            <a:off x="8492367" y="5070547"/>
            <a:ext cx="2677724" cy="584775"/>
          </a:xfrm>
          <a:prstGeom prst="rect">
            <a:avLst/>
          </a:prstGeom>
          <a:noFill/>
        </p:spPr>
        <p:txBody>
          <a:bodyPr wrap="square" rtlCol="0">
            <a:spAutoFit/>
          </a:bodyPr>
          <a:lstStyle/>
          <a:p>
            <a:r>
              <a:rPr lang="en-US" sz="1600" dirty="0">
                <a:solidFill>
                  <a:schemeClr val="tx1">
                    <a:lumMod val="50000"/>
                  </a:schemeClr>
                </a:solidFill>
                <a:latin typeface="Calibri Light" panose="020F0302020204030204" pitchFamily="34" charset="0"/>
                <a:cs typeface="Calibri Light" panose="020F0302020204030204" pitchFamily="34" charset="0"/>
              </a:rPr>
              <a:t>No, did not need to see a mental health professional</a:t>
            </a:r>
          </a:p>
        </p:txBody>
      </p:sp>
      <p:pic>
        <p:nvPicPr>
          <p:cNvPr id="3" name="Picture 2">
            <a:extLst>
              <a:ext uri="{FF2B5EF4-FFF2-40B4-BE49-F238E27FC236}">
                <a16:creationId xmlns:a16="http://schemas.microsoft.com/office/drawing/2014/main" id="{1538446A-BD78-7986-B030-052BCB5C2332}"/>
              </a:ext>
            </a:extLst>
          </p:cNvPr>
          <p:cNvPicPr>
            <a:picLocks noChangeAspect="1"/>
          </p:cNvPicPr>
          <p:nvPr/>
        </p:nvPicPr>
        <p:blipFill>
          <a:blip r:embed="rId4"/>
          <a:stretch>
            <a:fillRect/>
          </a:stretch>
        </p:blipFill>
        <p:spPr>
          <a:xfrm>
            <a:off x="4918377" y="1400674"/>
            <a:ext cx="2559054" cy="228863"/>
          </a:xfrm>
          <a:prstGeom prst="rect">
            <a:avLst/>
          </a:prstGeom>
        </p:spPr>
      </p:pic>
      <p:sp>
        <p:nvSpPr>
          <p:cNvPr id="6" name="Down Arrow 5">
            <a:extLst>
              <a:ext uri="{FF2B5EF4-FFF2-40B4-BE49-F238E27FC236}">
                <a16:creationId xmlns:a16="http://schemas.microsoft.com/office/drawing/2014/main" id="{229D64F1-B31C-F5FE-7D38-E0A251B25F71}"/>
              </a:ext>
            </a:extLst>
          </p:cNvPr>
          <p:cNvSpPr/>
          <p:nvPr/>
        </p:nvSpPr>
        <p:spPr>
          <a:xfrm rot="1158435">
            <a:off x="2650427" y="1991398"/>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1482829F-4D25-C3E4-5068-1F4DB5A3555D}"/>
              </a:ext>
            </a:extLst>
          </p:cNvPr>
          <p:cNvSpPr/>
          <p:nvPr/>
        </p:nvSpPr>
        <p:spPr>
          <a:xfrm rot="1158435">
            <a:off x="5593718" y="2007272"/>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925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138773"/>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Children (3-17 years old) Who Experienced Difficulties Obtaining Mental Health Care*</a:t>
            </a:r>
            <a:endParaRPr lang="en-US" b="1" dirty="0">
              <a:solidFill>
                <a:srgbClr val="012169"/>
              </a:solidFill>
              <a:latin typeface="+mj-lt"/>
              <a:cs typeface="Calibri" panose="020F0502020204030204" pitchFamily="34" charset="0"/>
            </a:endParaRPr>
          </a:p>
          <a:p>
            <a:pPr algn="ctr"/>
            <a:r>
              <a:rPr lang="en-US" dirty="0">
                <a:solidFill>
                  <a:srgbClr val="012169"/>
                </a:solidFill>
                <a:latin typeface="+mj-lt"/>
                <a:cs typeface="Calibri" panose="020F0502020204030204" pitchFamily="34" charset="0"/>
              </a:rPr>
              <a:t>Missouri vs. National   </a:t>
            </a:r>
            <a:endParaRPr lang="en-US" sz="2400" dirty="0">
              <a:solidFill>
                <a:srgbClr val="012169"/>
              </a:solidFill>
              <a:latin typeface="+mj-lt"/>
            </a:endParaRPr>
          </a:p>
        </p:txBody>
      </p:sp>
      <p:pic>
        <p:nvPicPr>
          <p:cNvPr id="3" name="Content Placeholder 5" descr="Chart, bar chart&#10;&#10;Description automatically generated">
            <a:extLst>
              <a:ext uri="{FF2B5EF4-FFF2-40B4-BE49-F238E27FC236}">
                <a16:creationId xmlns:a16="http://schemas.microsoft.com/office/drawing/2014/main" id="{A026802B-01E1-0D4D-B60E-577DAC60D79D}"/>
              </a:ext>
            </a:extLst>
          </p:cNvPr>
          <p:cNvPicPr>
            <a:picLocks noChangeAspect="1"/>
          </p:cNvPicPr>
          <p:nvPr/>
        </p:nvPicPr>
        <p:blipFill rotWithShape="1">
          <a:blip r:embed="rId3">
            <a:extLst>
              <a:ext uri="{28A0092B-C50C-407E-A947-70E740481C1C}">
                <a14:useLocalDpi xmlns:a14="http://schemas.microsoft.com/office/drawing/2010/main" val="0"/>
              </a:ext>
            </a:extLst>
          </a:blip>
          <a:srcRect t="13082"/>
          <a:stretch/>
        </p:blipFill>
        <p:spPr>
          <a:xfrm>
            <a:off x="2013650" y="1344566"/>
            <a:ext cx="8377575" cy="5201172"/>
          </a:xfrm>
          <a:prstGeom prst="rect">
            <a:avLst/>
          </a:prstGeom>
        </p:spPr>
      </p:pic>
      <p:sp>
        <p:nvSpPr>
          <p:cNvPr id="6" name="Heading1">
            <a:extLst>
              <a:ext uri="{FF2B5EF4-FFF2-40B4-BE49-F238E27FC236}">
                <a16:creationId xmlns:a16="http://schemas.microsoft.com/office/drawing/2014/main" id="{DDAF5058-7E74-4285-936C-8F9A9A4BDADF}"/>
              </a:ext>
            </a:extLst>
          </p:cNvPr>
          <p:cNvSpPr txBox="1"/>
          <p:nvPr/>
        </p:nvSpPr>
        <p:spPr>
          <a:xfrm>
            <a:off x="1719943" y="6566581"/>
            <a:ext cx="8752114" cy="307777"/>
          </a:xfrm>
          <a:prstGeom prst="rect">
            <a:avLst/>
          </a:prstGeom>
          <a:noFill/>
        </p:spPr>
        <p:txBody>
          <a:bodyPr wrap="square" rtlCol="0">
            <a:spAutoFit/>
          </a:bodyPr>
          <a:lstStyle/>
          <a:p>
            <a:pPr algn="ctr"/>
            <a:r>
              <a:rPr lang="en-US" sz="1400" dirty="0">
                <a:solidFill>
                  <a:srgbClr val="012169"/>
                </a:solidFill>
                <a:cs typeface="Calibri" panose="020F0502020204030204" pitchFamily="34" charset="0"/>
              </a:rPr>
              <a:t>* Among children who received or needed any mental health treatment or counseling</a:t>
            </a:r>
            <a:endParaRPr lang="en-US" sz="1400" dirty="0">
              <a:solidFill>
                <a:srgbClr val="012169"/>
              </a:solidFill>
            </a:endParaRPr>
          </a:p>
        </p:txBody>
      </p:sp>
      <p:pic>
        <p:nvPicPr>
          <p:cNvPr id="2" name="Picture 1">
            <a:extLst>
              <a:ext uri="{FF2B5EF4-FFF2-40B4-BE49-F238E27FC236}">
                <a16:creationId xmlns:a16="http://schemas.microsoft.com/office/drawing/2014/main" id="{D99DD1E0-58A7-A2CC-B22F-553F19EDF397}"/>
              </a:ext>
            </a:extLst>
          </p:cNvPr>
          <p:cNvPicPr>
            <a:picLocks noChangeAspect="1"/>
          </p:cNvPicPr>
          <p:nvPr/>
        </p:nvPicPr>
        <p:blipFill>
          <a:blip r:embed="rId4"/>
          <a:stretch>
            <a:fillRect/>
          </a:stretch>
        </p:blipFill>
        <p:spPr>
          <a:xfrm>
            <a:off x="4861063" y="1224603"/>
            <a:ext cx="2682748" cy="239925"/>
          </a:xfrm>
          <a:prstGeom prst="rect">
            <a:avLst/>
          </a:prstGeom>
        </p:spPr>
      </p:pic>
    </p:spTree>
    <p:extLst>
      <p:ext uri="{BB962C8B-B14F-4D97-AF65-F5344CB8AC3E}">
        <p14:creationId xmlns:p14="http://schemas.microsoft.com/office/powerpoint/2010/main" val="2052029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138773"/>
          </a:xfrm>
          <a:prstGeom prst="rect">
            <a:avLst/>
          </a:prstGeom>
          <a:noFill/>
        </p:spPr>
        <p:txBody>
          <a:bodyPr wrap="square" rtlCol="0">
            <a:spAutoFit/>
          </a:bodyPr>
          <a:lstStyle/>
          <a:p>
            <a:pPr algn="ctr"/>
            <a:r>
              <a:rPr lang="en-US" sz="2400" b="1" dirty="0">
                <a:solidFill>
                  <a:srgbClr val="012169"/>
                </a:solidFill>
                <a:latin typeface="+mj-lt"/>
                <a:cs typeface="Calibri" panose="020F0502020204030204" pitchFamily="34" charset="0"/>
              </a:rPr>
              <a:t>Children (3-17 years old) Who Experienced Difficulties Obtaining Mental Health Care*</a:t>
            </a:r>
            <a:endParaRPr lang="en-US" b="1" dirty="0">
              <a:solidFill>
                <a:srgbClr val="012169"/>
              </a:solidFill>
              <a:latin typeface="+mj-lt"/>
              <a:cs typeface="Calibri" panose="020F0502020204030204" pitchFamily="34" charset="0"/>
            </a:endParaRPr>
          </a:p>
          <a:p>
            <a:pPr algn="ctr"/>
            <a:r>
              <a:rPr lang="en-US" dirty="0">
                <a:solidFill>
                  <a:srgbClr val="012169"/>
                </a:solidFill>
                <a:latin typeface="+mj-lt"/>
                <a:cs typeface="Calibri" panose="020F0502020204030204" pitchFamily="34" charset="0"/>
              </a:rPr>
              <a:t>Missouri vs. National   </a:t>
            </a:r>
            <a:endParaRPr lang="en-US" sz="2400" dirty="0">
              <a:solidFill>
                <a:srgbClr val="012169"/>
              </a:solidFill>
              <a:latin typeface="+mj-lt"/>
            </a:endParaRPr>
          </a:p>
        </p:txBody>
      </p:sp>
      <p:pic>
        <p:nvPicPr>
          <p:cNvPr id="3" name="Content Placeholder 5" descr="Chart, bar chart&#10;&#10;Description automatically generated">
            <a:extLst>
              <a:ext uri="{FF2B5EF4-FFF2-40B4-BE49-F238E27FC236}">
                <a16:creationId xmlns:a16="http://schemas.microsoft.com/office/drawing/2014/main" id="{A026802B-01E1-0D4D-B60E-577DAC60D79D}"/>
              </a:ext>
            </a:extLst>
          </p:cNvPr>
          <p:cNvPicPr>
            <a:picLocks noChangeAspect="1"/>
          </p:cNvPicPr>
          <p:nvPr/>
        </p:nvPicPr>
        <p:blipFill rotWithShape="1">
          <a:blip r:embed="rId3">
            <a:extLst>
              <a:ext uri="{28A0092B-C50C-407E-A947-70E740481C1C}">
                <a14:useLocalDpi xmlns:a14="http://schemas.microsoft.com/office/drawing/2010/main" val="0"/>
              </a:ext>
            </a:extLst>
          </a:blip>
          <a:srcRect t="13082"/>
          <a:stretch/>
        </p:blipFill>
        <p:spPr>
          <a:xfrm>
            <a:off x="2013650" y="1344566"/>
            <a:ext cx="8377575" cy="5201172"/>
          </a:xfrm>
          <a:prstGeom prst="rect">
            <a:avLst/>
          </a:prstGeom>
        </p:spPr>
      </p:pic>
      <p:sp>
        <p:nvSpPr>
          <p:cNvPr id="6" name="Heading1">
            <a:extLst>
              <a:ext uri="{FF2B5EF4-FFF2-40B4-BE49-F238E27FC236}">
                <a16:creationId xmlns:a16="http://schemas.microsoft.com/office/drawing/2014/main" id="{DDAF5058-7E74-4285-936C-8F9A9A4BDADF}"/>
              </a:ext>
            </a:extLst>
          </p:cNvPr>
          <p:cNvSpPr txBox="1"/>
          <p:nvPr/>
        </p:nvSpPr>
        <p:spPr>
          <a:xfrm>
            <a:off x="1719943" y="6566581"/>
            <a:ext cx="8752114" cy="307777"/>
          </a:xfrm>
          <a:prstGeom prst="rect">
            <a:avLst/>
          </a:prstGeom>
          <a:noFill/>
        </p:spPr>
        <p:txBody>
          <a:bodyPr wrap="square" rtlCol="0">
            <a:spAutoFit/>
          </a:bodyPr>
          <a:lstStyle/>
          <a:p>
            <a:pPr algn="ctr"/>
            <a:r>
              <a:rPr lang="en-US" sz="1400" dirty="0">
                <a:solidFill>
                  <a:srgbClr val="012169"/>
                </a:solidFill>
                <a:cs typeface="Calibri" panose="020F0502020204030204" pitchFamily="34" charset="0"/>
              </a:rPr>
              <a:t>* Among children who received or needed any mental health treatment or counseling</a:t>
            </a:r>
            <a:endParaRPr lang="en-US" sz="1400" dirty="0">
              <a:solidFill>
                <a:srgbClr val="012169"/>
              </a:solidFill>
            </a:endParaRPr>
          </a:p>
        </p:txBody>
      </p:sp>
      <p:pic>
        <p:nvPicPr>
          <p:cNvPr id="2" name="Picture 1">
            <a:extLst>
              <a:ext uri="{FF2B5EF4-FFF2-40B4-BE49-F238E27FC236}">
                <a16:creationId xmlns:a16="http://schemas.microsoft.com/office/drawing/2014/main" id="{D99DD1E0-58A7-A2CC-B22F-553F19EDF397}"/>
              </a:ext>
            </a:extLst>
          </p:cNvPr>
          <p:cNvPicPr>
            <a:picLocks noChangeAspect="1"/>
          </p:cNvPicPr>
          <p:nvPr/>
        </p:nvPicPr>
        <p:blipFill>
          <a:blip r:embed="rId4"/>
          <a:stretch>
            <a:fillRect/>
          </a:stretch>
        </p:blipFill>
        <p:spPr>
          <a:xfrm>
            <a:off x="4861063" y="1224603"/>
            <a:ext cx="2682748" cy="239925"/>
          </a:xfrm>
          <a:prstGeom prst="rect">
            <a:avLst/>
          </a:prstGeom>
        </p:spPr>
      </p:pic>
      <p:sp>
        <p:nvSpPr>
          <p:cNvPr id="7" name="Down Arrow 6">
            <a:extLst>
              <a:ext uri="{FF2B5EF4-FFF2-40B4-BE49-F238E27FC236}">
                <a16:creationId xmlns:a16="http://schemas.microsoft.com/office/drawing/2014/main" id="{9987B21B-5E49-4D15-111F-342B83DCDD3D}"/>
              </a:ext>
            </a:extLst>
          </p:cNvPr>
          <p:cNvSpPr/>
          <p:nvPr/>
        </p:nvSpPr>
        <p:spPr>
          <a:xfrm rot="1158435">
            <a:off x="8836567" y="2898918"/>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3CD3D53F-966C-0AA3-5CF5-B4765DF68F42}"/>
              </a:ext>
            </a:extLst>
          </p:cNvPr>
          <p:cNvSpPr/>
          <p:nvPr/>
        </p:nvSpPr>
        <p:spPr>
          <a:xfrm rot="1158435">
            <a:off x="5227747" y="2057052"/>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FFFD30A0-7F76-2AA2-7186-3318D3B44D91}"/>
              </a:ext>
            </a:extLst>
          </p:cNvPr>
          <p:cNvSpPr/>
          <p:nvPr/>
        </p:nvSpPr>
        <p:spPr>
          <a:xfrm rot="1158435">
            <a:off x="7032156" y="2427736"/>
            <a:ext cx="789447" cy="2352348"/>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894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Chart, bar chart, waterfall chart&#10;&#10;Description automatically generated">
            <a:extLst>
              <a:ext uri="{FF2B5EF4-FFF2-40B4-BE49-F238E27FC236}">
                <a16:creationId xmlns:a16="http://schemas.microsoft.com/office/drawing/2014/main" id="{234E35CB-FF06-1F12-EEA8-D378C430C308}"/>
              </a:ext>
            </a:extLst>
          </p:cNvPr>
          <p:cNvPicPr>
            <a:picLocks noChangeAspect="1"/>
          </p:cNvPicPr>
          <p:nvPr/>
        </p:nvPicPr>
        <p:blipFill rotWithShape="1">
          <a:blip r:embed="rId3">
            <a:extLst>
              <a:ext uri="{28A0092B-C50C-407E-A947-70E740481C1C}">
                <a14:useLocalDpi xmlns:a14="http://schemas.microsoft.com/office/drawing/2010/main" val="0"/>
              </a:ext>
            </a:extLst>
          </a:blip>
          <a:srcRect t="13164"/>
          <a:stretch/>
        </p:blipFill>
        <p:spPr>
          <a:xfrm>
            <a:off x="1147330" y="692044"/>
            <a:ext cx="10125938" cy="6082257"/>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569660"/>
          </a:xfrm>
          <a:prstGeom prst="rect">
            <a:avLst/>
          </a:prstGeom>
          <a:noFill/>
        </p:spPr>
        <p:txBody>
          <a:bodyPr wrap="square" rtlCol="0">
            <a:spAutoFit/>
          </a:bodyPr>
          <a:lstStyle/>
          <a:p>
            <a:pPr algn="ctr"/>
            <a:r>
              <a:rPr lang="en-US" sz="2800" b="1" dirty="0">
                <a:solidFill>
                  <a:srgbClr val="012169"/>
                </a:solidFill>
                <a:latin typeface="+mj-lt"/>
                <a:cs typeface="Calibri" panose="020F0502020204030204" pitchFamily="34" charset="0"/>
              </a:rPr>
              <a:t>Children Who had One or More Preventative Care Visits </a:t>
            </a:r>
            <a:r>
              <a:rPr lang="en-US" sz="2000" dirty="0">
                <a:solidFill>
                  <a:srgbClr val="012169"/>
                </a:solidFill>
                <a:latin typeface="+mj-lt"/>
                <a:cs typeface="Calibri" panose="020F0502020204030204" pitchFamily="34" charset="0"/>
              </a:rPr>
              <a:t>During the Past 12 Months</a:t>
            </a:r>
            <a:endParaRPr lang="en-US" sz="2800" dirty="0">
              <a:solidFill>
                <a:srgbClr val="012169"/>
              </a:solidFill>
              <a:latin typeface="+mj-lt"/>
              <a:cs typeface="Calibri" panose="020F0502020204030204" pitchFamily="34" charset="0"/>
            </a:endParaRPr>
          </a:p>
          <a:p>
            <a:pPr algn="ctr"/>
            <a:r>
              <a:rPr lang="en-US" sz="2000" dirty="0">
                <a:solidFill>
                  <a:srgbClr val="012169"/>
                </a:solidFill>
                <a:latin typeface="+mj-lt"/>
                <a:cs typeface="Calibri" panose="020F0502020204030204" pitchFamily="34" charset="0"/>
              </a:rPr>
              <a:t>Missouri vs. National   </a:t>
            </a:r>
            <a:endParaRPr lang="en-US" sz="2000" dirty="0">
              <a:solidFill>
                <a:srgbClr val="012169"/>
              </a:solidFill>
              <a:latin typeface="+mj-lt"/>
            </a:endParaRPr>
          </a:p>
          <a:p>
            <a:pPr algn="ctr"/>
            <a:endParaRPr lang="en-US" sz="2800" b="1" dirty="0">
              <a:solidFill>
                <a:srgbClr val="012169"/>
              </a:solidFill>
              <a:latin typeface="+mj-lt"/>
            </a:endParaRPr>
          </a:p>
        </p:txBody>
      </p:sp>
      <p:pic>
        <p:nvPicPr>
          <p:cNvPr id="2" name="Picture 1">
            <a:extLst>
              <a:ext uri="{FF2B5EF4-FFF2-40B4-BE49-F238E27FC236}">
                <a16:creationId xmlns:a16="http://schemas.microsoft.com/office/drawing/2014/main" id="{1CC5190E-30C2-CEEE-E50A-4C92899F3C8D}"/>
              </a:ext>
            </a:extLst>
          </p:cNvPr>
          <p:cNvPicPr>
            <a:picLocks noChangeAspect="1"/>
          </p:cNvPicPr>
          <p:nvPr/>
        </p:nvPicPr>
        <p:blipFill>
          <a:blip r:embed="rId4"/>
          <a:stretch>
            <a:fillRect/>
          </a:stretch>
        </p:blipFill>
        <p:spPr>
          <a:xfrm>
            <a:off x="4758188" y="1274103"/>
            <a:ext cx="2904222" cy="259732"/>
          </a:xfrm>
          <a:prstGeom prst="rect">
            <a:avLst/>
          </a:prstGeom>
        </p:spPr>
      </p:pic>
    </p:spTree>
    <p:extLst>
      <p:ext uri="{BB962C8B-B14F-4D97-AF65-F5344CB8AC3E}">
        <p14:creationId xmlns:p14="http://schemas.microsoft.com/office/powerpoint/2010/main" val="258871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48A46-F80B-E19C-78A7-5EF33419D4AD}"/>
              </a:ext>
            </a:extLst>
          </p:cNvPr>
          <p:cNvPicPr>
            <a:picLocks noChangeAspect="1"/>
          </p:cNvPicPr>
          <p:nvPr/>
        </p:nvPicPr>
        <p:blipFill>
          <a:blip r:embed="rId2"/>
          <a:stretch>
            <a:fillRect/>
          </a:stretch>
        </p:blipFill>
        <p:spPr>
          <a:xfrm>
            <a:off x="2209800" y="1281932"/>
            <a:ext cx="7772400" cy="5198261"/>
          </a:xfrm>
          <a:prstGeom prst="rect">
            <a:avLst/>
          </a:prstGeom>
        </p:spPr>
      </p:pic>
      <p:sp>
        <p:nvSpPr>
          <p:cNvPr id="4" name="TextBox 3">
            <a:extLst>
              <a:ext uri="{FF2B5EF4-FFF2-40B4-BE49-F238E27FC236}">
                <a16:creationId xmlns:a16="http://schemas.microsoft.com/office/drawing/2014/main" id="{14D0758B-2B20-EE1E-34DA-450C3045339B}"/>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Thank you for everything you do for our children.</a:t>
            </a:r>
          </a:p>
        </p:txBody>
      </p:sp>
    </p:spTree>
    <p:extLst>
      <p:ext uri="{BB962C8B-B14F-4D97-AF65-F5344CB8AC3E}">
        <p14:creationId xmlns:p14="http://schemas.microsoft.com/office/powerpoint/2010/main" val="3371138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Chart, bar chart, waterfall chart&#10;&#10;Description automatically generated">
            <a:extLst>
              <a:ext uri="{FF2B5EF4-FFF2-40B4-BE49-F238E27FC236}">
                <a16:creationId xmlns:a16="http://schemas.microsoft.com/office/drawing/2014/main" id="{234E35CB-FF06-1F12-EEA8-D378C430C308}"/>
              </a:ext>
            </a:extLst>
          </p:cNvPr>
          <p:cNvPicPr>
            <a:picLocks noChangeAspect="1"/>
          </p:cNvPicPr>
          <p:nvPr/>
        </p:nvPicPr>
        <p:blipFill rotWithShape="1">
          <a:blip r:embed="rId3">
            <a:extLst>
              <a:ext uri="{28A0092B-C50C-407E-A947-70E740481C1C}">
                <a14:useLocalDpi xmlns:a14="http://schemas.microsoft.com/office/drawing/2010/main" val="0"/>
              </a:ext>
            </a:extLst>
          </a:blip>
          <a:srcRect t="13164"/>
          <a:stretch/>
        </p:blipFill>
        <p:spPr>
          <a:xfrm>
            <a:off x="1147330" y="692044"/>
            <a:ext cx="10125938" cy="6082257"/>
          </a:xfrm>
          <a:prstGeom prst="rect">
            <a:avLst/>
          </a:prstGeom>
        </p:spPr>
      </p:pic>
      <p:sp>
        <p:nvSpPr>
          <p:cNvPr id="5" name="Heading1">
            <a:extLst>
              <a:ext uri="{FF2B5EF4-FFF2-40B4-BE49-F238E27FC236}">
                <a16:creationId xmlns:a16="http://schemas.microsoft.com/office/drawing/2014/main" id="{9092DE81-A6A5-E605-76FB-6F3A72678E60}"/>
              </a:ext>
            </a:extLst>
          </p:cNvPr>
          <p:cNvSpPr txBox="1"/>
          <p:nvPr/>
        </p:nvSpPr>
        <p:spPr>
          <a:xfrm>
            <a:off x="758372" y="185183"/>
            <a:ext cx="10888133" cy="1569660"/>
          </a:xfrm>
          <a:prstGeom prst="rect">
            <a:avLst/>
          </a:prstGeom>
          <a:noFill/>
        </p:spPr>
        <p:txBody>
          <a:bodyPr wrap="square" rtlCol="0">
            <a:spAutoFit/>
          </a:bodyPr>
          <a:lstStyle/>
          <a:p>
            <a:pPr algn="ctr"/>
            <a:r>
              <a:rPr lang="en-US" sz="2800" b="1" dirty="0">
                <a:solidFill>
                  <a:srgbClr val="012169"/>
                </a:solidFill>
                <a:latin typeface="+mj-lt"/>
                <a:cs typeface="Calibri" panose="020F0502020204030204" pitchFamily="34" charset="0"/>
              </a:rPr>
              <a:t>Children Who had One or More Preventative Care Visits </a:t>
            </a:r>
            <a:r>
              <a:rPr lang="en-US" sz="2000" dirty="0">
                <a:solidFill>
                  <a:srgbClr val="012169"/>
                </a:solidFill>
                <a:latin typeface="+mj-lt"/>
                <a:cs typeface="Calibri" panose="020F0502020204030204" pitchFamily="34" charset="0"/>
              </a:rPr>
              <a:t>During the Past 12 Months</a:t>
            </a:r>
            <a:endParaRPr lang="en-US" sz="2800" dirty="0">
              <a:solidFill>
                <a:srgbClr val="012169"/>
              </a:solidFill>
              <a:latin typeface="+mj-lt"/>
              <a:cs typeface="Calibri" panose="020F0502020204030204" pitchFamily="34" charset="0"/>
            </a:endParaRPr>
          </a:p>
          <a:p>
            <a:pPr algn="ctr"/>
            <a:r>
              <a:rPr lang="en-US" sz="2000" dirty="0">
                <a:solidFill>
                  <a:srgbClr val="012169"/>
                </a:solidFill>
                <a:latin typeface="+mj-lt"/>
                <a:cs typeface="Calibri" panose="020F0502020204030204" pitchFamily="34" charset="0"/>
              </a:rPr>
              <a:t>Missouri vs. National   </a:t>
            </a:r>
            <a:endParaRPr lang="en-US" sz="2000" dirty="0">
              <a:solidFill>
                <a:srgbClr val="012169"/>
              </a:solidFill>
              <a:latin typeface="+mj-lt"/>
            </a:endParaRPr>
          </a:p>
          <a:p>
            <a:pPr algn="ctr"/>
            <a:endParaRPr lang="en-US" sz="2800" b="1" dirty="0">
              <a:solidFill>
                <a:srgbClr val="012169"/>
              </a:solidFill>
              <a:latin typeface="+mj-lt"/>
            </a:endParaRPr>
          </a:p>
        </p:txBody>
      </p:sp>
      <p:pic>
        <p:nvPicPr>
          <p:cNvPr id="2" name="Picture 1">
            <a:extLst>
              <a:ext uri="{FF2B5EF4-FFF2-40B4-BE49-F238E27FC236}">
                <a16:creationId xmlns:a16="http://schemas.microsoft.com/office/drawing/2014/main" id="{1CC5190E-30C2-CEEE-E50A-4C92899F3C8D}"/>
              </a:ext>
            </a:extLst>
          </p:cNvPr>
          <p:cNvPicPr>
            <a:picLocks noChangeAspect="1"/>
          </p:cNvPicPr>
          <p:nvPr/>
        </p:nvPicPr>
        <p:blipFill>
          <a:blip r:embed="rId4"/>
          <a:stretch>
            <a:fillRect/>
          </a:stretch>
        </p:blipFill>
        <p:spPr>
          <a:xfrm>
            <a:off x="4758188" y="1274103"/>
            <a:ext cx="2904222" cy="259732"/>
          </a:xfrm>
          <a:prstGeom prst="rect">
            <a:avLst/>
          </a:prstGeom>
        </p:spPr>
      </p:pic>
      <p:sp>
        <p:nvSpPr>
          <p:cNvPr id="4" name="TextBox 3">
            <a:extLst>
              <a:ext uri="{FF2B5EF4-FFF2-40B4-BE49-F238E27FC236}">
                <a16:creationId xmlns:a16="http://schemas.microsoft.com/office/drawing/2014/main" id="{DF065630-0D57-FF50-6763-1CBC4DAB8883}"/>
              </a:ext>
            </a:extLst>
          </p:cNvPr>
          <p:cNvSpPr txBox="1"/>
          <p:nvPr/>
        </p:nvSpPr>
        <p:spPr>
          <a:xfrm>
            <a:off x="8144357" y="1629732"/>
            <a:ext cx="1817423" cy="2092881"/>
          </a:xfrm>
          <a:prstGeom prst="rect">
            <a:avLst/>
          </a:prstGeom>
          <a:noFill/>
        </p:spPr>
        <p:txBody>
          <a:bodyPr wrap="square" rtlCol="0">
            <a:spAutoFit/>
          </a:bodyPr>
          <a:lstStyle/>
          <a:p>
            <a:pPr algn="ctr"/>
            <a:r>
              <a:rPr lang="en-US" sz="4000" b="1" dirty="0">
                <a:latin typeface="Verdana" pitchFamily="34" charset="0"/>
              </a:rPr>
              <a:t>1/5</a:t>
            </a:r>
          </a:p>
          <a:p>
            <a:pPr algn="ctr"/>
            <a:r>
              <a:rPr lang="en-US" dirty="0">
                <a:latin typeface="Verdana" pitchFamily="34" charset="0"/>
              </a:rPr>
              <a:t>of MO children without preventive care visit</a:t>
            </a:r>
            <a:endParaRPr lang="en-US" dirty="0"/>
          </a:p>
        </p:txBody>
      </p:sp>
      <p:sp>
        <p:nvSpPr>
          <p:cNvPr id="6" name="Down Arrow 5">
            <a:extLst>
              <a:ext uri="{FF2B5EF4-FFF2-40B4-BE49-F238E27FC236}">
                <a16:creationId xmlns:a16="http://schemas.microsoft.com/office/drawing/2014/main" id="{D9454991-EF45-3528-7CB8-B7F093EE0DB8}"/>
              </a:ext>
            </a:extLst>
          </p:cNvPr>
          <p:cNvSpPr/>
          <p:nvPr/>
        </p:nvSpPr>
        <p:spPr>
          <a:xfrm rot="847830">
            <a:off x="7656645" y="608215"/>
            <a:ext cx="789447" cy="4261029"/>
          </a:xfrm>
          <a:prstGeom prst="downArrow">
            <a:avLst>
              <a:gd name="adj1" fmla="val 35384"/>
              <a:gd name="adj2" fmla="val 1171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253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170622" y="1197237"/>
          <a:ext cx="6244683" cy="4797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1C76EE80-DACA-1478-5E39-860EADEF5433}"/>
              </a:ext>
            </a:extLst>
          </p:cNvPr>
          <p:cNvGraphicFramePr/>
          <p:nvPr>
            <p:extLst>
              <p:ext uri="{D42A27DB-BD31-4B8C-83A1-F6EECF244321}">
                <p14:modId xmlns:p14="http://schemas.microsoft.com/office/powerpoint/2010/main" val="3517351091"/>
              </p:ext>
            </p:extLst>
          </p:nvPr>
        </p:nvGraphicFramePr>
        <p:xfrm>
          <a:off x="6263686" y="1260488"/>
          <a:ext cx="5757692" cy="5124923"/>
        </p:xfrm>
        <a:graphic>
          <a:graphicData uri="http://schemas.openxmlformats.org/drawingml/2006/chart">
            <c:chart xmlns:c="http://schemas.openxmlformats.org/drawingml/2006/chart" xmlns:r="http://schemas.openxmlformats.org/officeDocument/2006/relationships" r:id="rId4"/>
          </a:graphicData>
        </a:graphic>
      </p:graphicFrame>
      <p:sp>
        <p:nvSpPr>
          <p:cNvPr id="3" name="SiteFooter1">
            <a:extLst>
              <a:ext uri="{FF2B5EF4-FFF2-40B4-BE49-F238E27FC236}">
                <a16:creationId xmlns:a16="http://schemas.microsoft.com/office/drawing/2014/main" id="{1FC978E9-4764-2AF8-B035-52F9CDE38B65}"/>
              </a:ext>
            </a:extLst>
          </p:cNvPr>
          <p:cNvSpPr txBox="1"/>
          <p:nvPr/>
        </p:nvSpPr>
        <p:spPr>
          <a:xfrm>
            <a:off x="9121698" y="6502753"/>
            <a:ext cx="2899680" cy="307777"/>
          </a:xfrm>
          <a:prstGeom prst="rect">
            <a:avLst/>
          </a:prstGeom>
          <a:noFill/>
        </p:spPr>
        <p:txBody>
          <a:bodyPr wrap="square" rtlCol="0">
            <a:spAutoFit/>
          </a:bodyPr>
          <a:lstStyle/>
          <a:p>
            <a:pPr algn="r"/>
            <a:r>
              <a:rPr lang="en-US" sz="1400" dirty="0">
                <a:solidFill>
                  <a:srgbClr val="012169"/>
                </a:solidFill>
                <a:latin typeface="+mj-lt"/>
                <a:ea typeface="Verdana" panose="020B0604030504040204" pitchFamily="34" charset="0"/>
                <a:cs typeface="Verdana" panose="020B0604030504040204" pitchFamily="34" charset="0"/>
              </a:rPr>
              <a:t>Missouri - YRBS, 2017-2021</a:t>
            </a:r>
          </a:p>
        </p:txBody>
      </p:sp>
      <p:pic>
        <p:nvPicPr>
          <p:cNvPr id="4" name="Picture 3">
            <a:extLst>
              <a:ext uri="{FF2B5EF4-FFF2-40B4-BE49-F238E27FC236}">
                <a16:creationId xmlns:a16="http://schemas.microsoft.com/office/drawing/2014/main" id="{865BED94-C905-2DE9-C789-7AC9C9A414C5}"/>
              </a:ext>
            </a:extLst>
          </p:cNvPr>
          <p:cNvPicPr>
            <a:picLocks noChangeAspect="1"/>
          </p:cNvPicPr>
          <p:nvPr/>
        </p:nvPicPr>
        <p:blipFill>
          <a:blip r:embed="rId5"/>
          <a:stretch>
            <a:fillRect/>
          </a:stretch>
        </p:blipFill>
        <p:spPr>
          <a:xfrm>
            <a:off x="10191135" y="0"/>
            <a:ext cx="2000866" cy="2242365"/>
          </a:xfrm>
          <a:prstGeom prst="rect">
            <a:avLst/>
          </a:prstGeom>
          <a:ln>
            <a:solidFill>
              <a:schemeClr val="bg1">
                <a:lumMod val="50000"/>
              </a:schemeClr>
            </a:solidFill>
          </a:ln>
        </p:spPr>
      </p:pic>
      <p:sp>
        <p:nvSpPr>
          <p:cNvPr id="5" name="Heading1">
            <a:extLst>
              <a:ext uri="{FF2B5EF4-FFF2-40B4-BE49-F238E27FC236}">
                <a16:creationId xmlns:a16="http://schemas.microsoft.com/office/drawing/2014/main" id="{AFB2D9A4-3D08-CA06-6854-08D1E7609CBB}"/>
              </a:ext>
            </a:extLst>
          </p:cNvPr>
          <p:cNvSpPr txBox="1"/>
          <p:nvPr/>
        </p:nvSpPr>
        <p:spPr>
          <a:xfrm>
            <a:off x="685800" y="287867"/>
            <a:ext cx="10888133" cy="954107"/>
          </a:xfrm>
          <a:prstGeom prst="rect">
            <a:avLst/>
          </a:prstGeom>
          <a:noFill/>
        </p:spPr>
        <p:txBody>
          <a:bodyPr wrap="square" rtlCol="0">
            <a:spAutoFit/>
          </a:bodyPr>
          <a:lstStyle/>
          <a:p>
            <a:r>
              <a:rPr lang="en-US" sz="2800" b="1" dirty="0">
                <a:solidFill>
                  <a:srgbClr val="012169"/>
                </a:solidFill>
                <a:latin typeface="+mj-lt"/>
                <a:cs typeface="Calibri" panose="020F0502020204030204" pitchFamily="34" charset="0"/>
              </a:rPr>
              <a:t>High School Students Who </a:t>
            </a:r>
          </a:p>
          <a:p>
            <a:r>
              <a:rPr lang="en-US" sz="2800" b="1" dirty="0">
                <a:solidFill>
                  <a:srgbClr val="012169"/>
                </a:solidFill>
                <a:latin typeface="+mj-lt"/>
                <a:cs typeface="Calibri" panose="020F0502020204030204" pitchFamily="34" charset="0"/>
              </a:rPr>
              <a:t>Seriously Considered Attempting Suicide</a:t>
            </a:r>
            <a:endParaRPr lang="en-US" sz="2800" b="1" dirty="0">
              <a:solidFill>
                <a:srgbClr val="012169"/>
              </a:solidFill>
              <a:latin typeface="+mj-lt"/>
            </a:endParaRPr>
          </a:p>
        </p:txBody>
      </p:sp>
      <p:sp>
        <p:nvSpPr>
          <p:cNvPr id="6" name="Footnote1">
            <a:extLst>
              <a:ext uri="{FF2B5EF4-FFF2-40B4-BE49-F238E27FC236}">
                <a16:creationId xmlns:a16="http://schemas.microsoft.com/office/drawing/2014/main" id="{FBE48283-1D74-2808-63A5-B055B3D2090A}"/>
              </a:ext>
            </a:extLst>
          </p:cNvPr>
          <p:cNvSpPr txBox="1"/>
          <p:nvPr/>
        </p:nvSpPr>
        <p:spPr>
          <a:xfrm>
            <a:off x="533400" y="5923747"/>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During the 12 months before the survey</a:t>
            </a:r>
          </a:p>
          <a:p>
            <a:r>
              <a:rPr lang="en-US" sz="1100" dirty="0">
                <a:solidFill>
                  <a:srgbClr val="012169"/>
                </a:solidFill>
              </a:rPr>
              <a:t>F &gt; M; 11th &gt; 9th, 11th &gt; 10th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Tree>
    <p:extLst>
      <p:ext uri="{BB962C8B-B14F-4D97-AF65-F5344CB8AC3E}">
        <p14:creationId xmlns:p14="http://schemas.microsoft.com/office/powerpoint/2010/main" val="707986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nvPr>
        </p:nvGraphicFramePr>
        <p:xfrm>
          <a:off x="-48686" y="1064191"/>
          <a:ext cx="6144685" cy="4700989"/>
        </p:xfrm>
        <a:graphic>
          <a:graphicData uri="http://schemas.openxmlformats.org/drawingml/2006/chart">
            <c:chart xmlns:c="http://schemas.openxmlformats.org/drawingml/2006/chart" xmlns:r="http://schemas.openxmlformats.org/officeDocument/2006/relationships" r:id="rId3"/>
          </a:graphicData>
        </a:graphic>
      </p:graphicFrame>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a:solidFill>
                  <a:srgbClr val="012169"/>
                </a:solidFill>
                <a:latin typeface="+mj-lt"/>
                <a:ea typeface="Verdana" panose="020B0604030504040204" pitchFamily="34" charset="0"/>
                <a:cs typeface="Verdana" panose="020B0604030504040204" pitchFamily="34" charset="0"/>
              </a:rPr>
              <a:t>Missouri - YRBS, 2013-2021</a:t>
            </a:r>
          </a:p>
        </p:txBody>
      </p:sp>
      <p:graphicFrame>
        <p:nvGraphicFramePr>
          <p:cNvPr id="3" name="Chart 2">
            <a:extLst>
              <a:ext uri="{FF2B5EF4-FFF2-40B4-BE49-F238E27FC236}">
                <a16:creationId xmlns:a16="http://schemas.microsoft.com/office/drawing/2014/main" id="{60DDE5A9-6388-B038-4E6A-A04EEA4310E0}"/>
              </a:ext>
            </a:extLst>
          </p:cNvPr>
          <p:cNvGraphicFramePr/>
          <p:nvPr>
            <p:extLst>
              <p:ext uri="{D42A27DB-BD31-4B8C-83A1-F6EECF244321}">
                <p14:modId xmlns:p14="http://schemas.microsoft.com/office/powerpoint/2010/main" val="219299331"/>
              </p:ext>
            </p:extLst>
          </p:nvPr>
        </p:nvGraphicFramePr>
        <p:xfrm>
          <a:off x="6095999" y="1438507"/>
          <a:ext cx="6086475" cy="4897330"/>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BB62C61B-C46C-E0F1-2F02-75311945674F}"/>
              </a:ext>
            </a:extLst>
          </p:cNvPr>
          <p:cNvPicPr>
            <a:picLocks noChangeAspect="1"/>
          </p:cNvPicPr>
          <p:nvPr/>
        </p:nvPicPr>
        <p:blipFill>
          <a:blip r:embed="rId5"/>
          <a:stretch>
            <a:fillRect/>
          </a:stretch>
        </p:blipFill>
        <p:spPr>
          <a:xfrm>
            <a:off x="10191135" y="0"/>
            <a:ext cx="2000866" cy="2242365"/>
          </a:xfrm>
          <a:prstGeom prst="rect">
            <a:avLst/>
          </a:prstGeom>
          <a:ln>
            <a:solidFill>
              <a:schemeClr val="bg1">
                <a:lumMod val="50000"/>
              </a:schemeClr>
            </a:solidFill>
          </a:ln>
        </p:spPr>
      </p:pic>
      <p:sp>
        <p:nvSpPr>
          <p:cNvPr id="5" name="Footnote1">
            <a:extLst>
              <a:ext uri="{FF2B5EF4-FFF2-40B4-BE49-F238E27FC236}">
                <a16:creationId xmlns:a16="http://schemas.microsoft.com/office/drawing/2014/main" id="{203EFC3D-AD54-46F6-CA99-225014436462}"/>
              </a:ext>
            </a:extLst>
          </p:cNvPr>
          <p:cNvSpPr txBox="1"/>
          <p:nvPr/>
        </p:nvSpPr>
        <p:spPr>
          <a:xfrm>
            <a:off x="533400" y="5923747"/>
            <a:ext cx="11125200" cy="769441"/>
          </a:xfrm>
          <a:prstGeom prst="rect">
            <a:avLst/>
          </a:prstGeom>
          <a:noFill/>
        </p:spPr>
        <p:txBody>
          <a:bodyPr wrap="square" rtlCol="0" anchor="b" anchorCtr="0">
            <a:spAutoFit/>
          </a:bodyPr>
          <a:lstStyle/>
          <a:p>
            <a:r>
              <a:rPr lang="en-US" sz="1100" dirty="0">
                <a:solidFill>
                  <a:srgbClr val="012169"/>
                </a:solidFill>
                <a:ea typeface="Verdana" panose="020B0604030504040204" pitchFamily="34" charset="0"/>
                <a:cs typeface="Verdana" panose="020B0604030504040204" pitchFamily="34" charset="0"/>
              </a:rPr>
              <a:t>During the 12 months before the survey</a:t>
            </a:r>
          </a:p>
          <a:p>
            <a:r>
              <a:rPr lang="en-US" sz="1100" dirty="0">
                <a:solidFill>
                  <a:srgbClr val="012169"/>
                </a:solidFill>
              </a:rPr>
              <a:t>F &gt; M; 11th &gt; 9th, 11th &gt; 10th (Based on t-test analysis, p &lt; 0.05.)</a:t>
            </a: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6" name="Heading1">
            <a:extLst>
              <a:ext uri="{FF2B5EF4-FFF2-40B4-BE49-F238E27FC236}">
                <a16:creationId xmlns:a16="http://schemas.microsoft.com/office/drawing/2014/main" id="{ACF2F52E-BD89-71ED-BD8F-9276C1C54BBE}"/>
              </a:ext>
            </a:extLst>
          </p:cNvPr>
          <p:cNvSpPr txBox="1"/>
          <p:nvPr/>
        </p:nvSpPr>
        <p:spPr>
          <a:xfrm>
            <a:off x="685800" y="287867"/>
            <a:ext cx="10888133" cy="954107"/>
          </a:xfrm>
          <a:prstGeom prst="rect">
            <a:avLst/>
          </a:prstGeom>
          <a:noFill/>
        </p:spPr>
        <p:txBody>
          <a:bodyPr wrap="square" rtlCol="0">
            <a:spAutoFit/>
          </a:bodyPr>
          <a:lstStyle/>
          <a:p>
            <a:r>
              <a:rPr lang="en-US" sz="2800" b="1" dirty="0">
                <a:solidFill>
                  <a:srgbClr val="012169"/>
                </a:solidFill>
                <a:latin typeface="+mj-lt"/>
                <a:cs typeface="Calibri" panose="020F0502020204030204" pitchFamily="34" charset="0"/>
              </a:rPr>
              <a:t>High School Students Who </a:t>
            </a:r>
          </a:p>
          <a:p>
            <a:r>
              <a:rPr lang="en-US" sz="2800" b="1" dirty="0">
                <a:solidFill>
                  <a:schemeClr val="accent2"/>
                </a:solidFill>
                <a:latin typeface="+mj-lt"/>
                <a:cs typeface="Calibri" panose="020F0502020204030204" pitchFamily="34" charset="0"/>
              </a:rPr>
              <a:t>Attempted Suicide</a:t>
            </a:r>
            <a:endParaRPr lang="en-US" sz="2800" b="1" dirty="0">
              <a:solidFill>
                <a:schemeClr val="accent2"/>
              </a:solidFill>
              <a:latin typeface="+mj-lt"/>
            </a:endParaRPr>
          </a:p>
        </p:txBody>
      </p:sp>
    </p:spTree>
    <p:extLst>
      <p:ext uri="{BB962C8B-B14F-4D97-AF65-F5344CB8AC3E}">
        <p14:creationId xmlns:p14="http://schemas.microsoft.com/office/powerpoint/2010/main" val="2383882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18049-691C-E58C-6D2A-A0E27AEE74AF}"/>
            </a:ext>
          </a:extLst>
        </p:cNvPr>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CC512FA3-83F7-4C46-E1D2-2FCB272F4D83}"/>
              </a:ext>
            </a:extLst>
          </p:cNvPr>
          <p:cNvSpPr/>
          <p:nvPr/>
        </p:nvSpPr>
        <p:spPr>
          <a:xfrm>
            <a:off x="1312205" y="4886178"/>
            <a:ext cx="9776178" cy="1160344"/>
          </a:xfrm>
          <a:prstGeom prst="roundRect">
            <a:avLst>
              <a:gd name="adj" fmla="val 50000"/>
            </a:avLst>
          </a:prstGeom>
          <a:gradFill flip="none" rotWithShape="1">
            <a:gsLst>
              <a:gs pos="0">
                <a:schemeClr val="accent2"/>
              </a:gs>
              <a:gs pos="100000">
                <a:schemeClr val="accent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6D427A9-0BC6-B28B-B5B2-E63BD2FAC0AE}"/>
              </a:ext>
            </a:extLst>
          </p:cNvPr>
          <p:cNvSpPr txBox="1"/>
          <p:nvPr/>
        </p:nvSpPr>
        <p:spPr>
          <a:xfrm>
            <a:off x="2294578" y="5050851"/>
            <a:ext cx="8072693" cy="830997"/>
          </a:xfrm>
          <a:prstGeom prst="rect">
            <a:avLst/>
          </a:prstGeom>
          <a:noFill/>
        </p:spPr>
        <p:txBody>
          <a:bodyPr wrap="square" rtlCol="0">
            <a:spAutoFit/>
          </a:bodyPr>
          <a:lstStyle/>
          <a:p>
            <a:pPr algn="ctr"/>
            <a:r>
              <a:rPr lang="en-US" sz="2400" dirty="0">
                <a:solidFill>
                  <a:schemeClr val="bg1"/>
                </a:solidFill>
                <a:latin typeface="+mj-lt"/>
                <a:ea typeface="Open Sans Light" panose="020B0306030504020204" pitchFamily="34" charset="0"/>
                <a:cs typeface="Open Sans Light" panose="020B0306030504020204" pitchFamily="34" charset="0"/>
              </a:rPr>
              <a:t>Stone County Health Department + </a:t>
            </a:r>
          </a:p>
          <a:p>
            <a:pPr algn="ctr"/>
            <a:r>
              <a:rPr lang="en-US" sz="2400" dirty="0">
                <a:solidFill>
                  <a:schemeClr val="bg1"/>
                </a:solidFill>
                <a:latin typeface="+mj-lt"/>
                <a:ea typeface="Open Sans Light" panose="020B0306030504020204" pitchFamily="34" charset="0"/>
                <a:cs typeface="Open Sans Light" panose="020B0306030504020204" pitchFamily="34" charset="0"/>
              </a:rPr>
              <a:t>Galena R-II School District Partnership</a:t>
            </a:r>
            <a:endParaRPr lang="en-US" sz="4000" dirty="0">
              <a:solidFill>
                <a:schemeClr val="bg1"/>
              </a:solidFill>
              <a:latin typeface="+mj-lt"/>
              <a:ea typeface="Open Sans SemiBold" panose="020B0706030804020204" pitchFamily="34" charset="0"/>
              <a:cs typeface="Open Sans SemiBold" panose="020B0706030804020204" pitchFamily="34" charset="0"/>
            </a:endParaRPr>
          </a:p>
        </p:txBody>
      </p:sp>
      <p:pic>
        <p:nvPicPr>
          <p:cNvPr id="8" name="Picture 6">
            <a:extLst>
              <a:ext uri="{FF2B5EF4-FFF2-40B4-BE49-F238E27FC236}">
                <a16:creationId xmlns:a16="http://schemas.microsoft.com/office/drawing/2014/main" id="{2E97136C-5968-EE07-7B2D-03D7BDF2C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
          <a:stretch/>
        </p:blipFill>
        <p:spPr bwMode="auto">
          <a:xfrm>
            <a:off x="1628294" y="811478"/>
            <a:ext cx="9144000" cy="357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58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96B02-C172-47F2-A739-065087072ECC}"/>
              </a:ext>
            </a:extLst>
          </p:cNvPr>
          <p:cNvSpPr>
            <a:spLocks noGrp="1"/>
          </p:cNvSpPr>
          <p:nvPr>
            <p:ph type="title"/>
          </p:nvPr>
        </p:nvSpPr>
        <p:spPr/>
        <p:txBody>
          <a:bodyPr/>
          <a:lstStyle/>
          <a:p>
            <a:r>
              <a:rPr lang="en-US" dirty="0"/>
              <a:t>Achievements</a:t>
            </a:r>
          </a:p>
        </p:txBody>
      </p:sp>
      <p:sp>
        <p:nvSpPr>
          <p:cNvPr id="4" name="Subtitle 3">
            <a:extLst>
              <a:ext uri="{FF2B5EF4-FFF2-40B4-BE49-F238E27FC236}">
                <a16:creationId xmlns:a16="http://schemas.microsoft.com/office/drawing/2014/main" id="{626D7147-88B0-4A41-8291-C21DD68F1118}"/>
              </a:ext>
            </a:extLst>
          </p:cNvPr>
          <p:cNvSpPr>
            <a:spLocks noGrp="1"/>
          </p:cNvSpPr>
          <p:nvPr>
            <p:ph type="subTitle" idx="1"/>
          </p:nvPr>
        </p:nvSpPr>
        <p:spPr/>
        <p:txBody>
          <a:bodyPr/>
          <a:lstStyle/>
          <a:p>
            <a:r>
              <a:rPr lang="en-US" dirty="0"/>
              <a:t>as a Result of Partnership</a:t>
            </a:r>
          </a:p>
        </p:txBody>
      </p:sp>
      <p:sp>
        <p:nvSpPr>
          <p:cNvPr id="5" name="Rectangle: Rounded Corners 4">
            <a:extLst>
              <a:ext uri="{FF2B5EF4-FFF2-40B4-BE49-F238E27FC236}">
                <a16:creationId xmlns:a16="http://schemas.microsoft.com/office/drawing/2014/main" id="{51359209-BF18-446C-9876-AF2B74E29D0F}"/>
              </a:ext>
            </a:extLst>
          </p:cNvPr>
          <p:cNvSpPr/>
          <p:nvPr/>
        </p:nvSpPr>
        <p:spPr>
          <a:xfrm>
            <a:off x="838200" y="2462031"/>
            <a:ext cx="2437435" cy="3009418"/>
          </a:xfrm>
          <a:prstGeom prst="roundRect">
            <a:avLst>
              <a:gd name="adj" fmla="val 76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7" name="Rectangle: Top Corners Rounded 6">
            <a:extLst>
              <a:ext uri="{FF2B5EF4-FFF2-40B4-BE49-F238E27FC236}">
                <a16:creationId xmlns:a16="http://schemas.microsoft.com/office/drawing/2014/main" id="{7BEF54B8-24F5-4610-9530-1AD73C4143A8}"/>
              </a:ext>
            </a:extLst>
          </p:cNvPr>
          <p:cNvSpPr/>
          <p:nvPr/>
        </p:nvSpPr>
        <p:spPr>
          <a:xfrm rot="10800000">
            <a:off x="838199" y="4765393"/>
            <a:ext cx="2437436" cy="706056"/>
          </a:xfrm>
          <a:prstGeom prst="round2SameRect">
            <a:avLst>
              <a:gd name="adj1" fmla="val 2730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9" name="Oval 8">
            <a:extLst>
              <a:ext uri="{FF2B5EF4-FFF2-40B4-BE49-F238E27FC236}">
                <a16:creationId xmlns:a16="http://schemas.microsoft.com/office/drawing/2014/main" id="{0773AB91-A27F-4A1A-8905-EC538EDF978E}"/>
              </a:ext>
            </a:extLst>
          </p:cNvPr>
          <p:cNvSpPr/>
          <p:nvPr/>
        </p:nvSpPr>
        <p:spPr>
          <a:xfrm>
            <a:off x="1532680" y="1937794"/>
            <a:ext cx="1048474" cy="1048474"/>
          </a:xfrm>
          <a:prstGeom prst="ellipse">
            <a:avLst/>
          </a:prstGeom>
          <a:solidFill>
            <a:schemeClr val="bg2"/>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44E8EAD8-EEC4-48A0-BC0B-92A0A93B888A}"/>
              </a:ext>
            </a:extLst>
          </p:cNvPr>
          <p:cNvSpPr/>
          <p:nvPr/>
        </p:nvSpPr>
        <p:spPr>
          <a:xfrm>
            <a:off x="838198" y="3154630"/>
            <a:ext cx="2437436"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4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Worked with Galena R-II school </a:t>
            </a:r>
            <a:r>
              <a:rPr lang="en-MY" sz="1400" dirty="0">
                <a:solidFill>
                  <a:srgbClr val="012169"/>
                </a:solidFill>
                <a:latin typeface="Montserrat" panose="00000500000000000000" pitchFamily="50" charset="0"/>
              </a:rPr>
              <a:t>c</a:t>
            </a:r>
            <a:r>
              <a:rPr kumimoji="0" lang="en-MY" sz="14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ounselor</a:t>
            </a:r>
            <a:r>
              <a:rPr lang="en-MY" sz="1400" dirty="0">
                <a:solidFill>
                  <a:srgbClr val="012169"/>
                </a:solidFill>
                <a:latin typeface="Montserrat" panose="00000500000000000000" pitchFamily="50" charset="0"/>
              </a:rPr>
              <a:t> to provide </a:t>
            </a:r>
            <a:r>
              <a:rPr kumimoji="0" lang="en-MY" sz="14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QPR Suicid</a:t>
            </a:r>
            <a:r>
              <a:rPr lang="en-MY" sz="1400" dirty="0">
                <a:solidFill>
                  <a:srgbClr val="012169"/>
                </a:solidFill>
                <a:latin typeface="Montserrat" panose="00000500000000000000" pitchFamily="50" charset="0"/>
              </a:rPr>
              <a:t>e Prevention Training to </a:t>
            </a:r>
            <a:r>
              <a:rPr lang="en-MY" sz="1400" b="1" dirty="0">
                <a:solidFill>
                  <a:srgbClr val="012169"/>
                </a:solidFill>
                <a:latin typeface="Montserrat" panose="00000500000000000000" pitchFamily="50" charset="0"/>
              </a:rPr>
              <a:t>all</a:t>
            </a:r>
            <a:r>
              <a:rPr lang="en-MY" sz="1400" dirty="0">
                <a:solidFill>
                  <a:srgbClr val="012169"/>
                </a:solidFill>
                <a:latin typeface="Montserrat" panose="00000500000000000000" pitchFamily="50" charset="0"/>
              </a:rPr>
              <a:t> 7</a:t>
            </a:r>
            <a:r>
              <a:rPr lang="en-MY" sz="1400" baseline="30000" dirty="0">
                <a:solidFill>
                  <a:srgbClr val="012169"/>
                </a:solidFill>
                <a:latin typeface="Montserrat" panose="00000500000000000000" pitchFamily="50" charset="0"/>
              </a:rPr>
              <a:t>th</a:t>
            </a:r>
            <a:r>
              <a:rPr lang="en-MY" sz="1400" dirty="0">
                <a:solidFill>
                  <a:srgbClr val="012169"/>
                </a:solidFill>
                <a:latin typeface="Montserrat" panose="00000500000000000000" pitchFamily="50" charset="0"/>
              </a:rPr>
              <a:t>-12</a:t>
            </a:r>
            <a:r>
              <a:rPr lang="en-MY" sz="1400" baseline="30000" dirty="0">
                <a:solidFill>
                  <a:srgbClr val="012169"/>
                </a:solidFill>
                <a:latin typeface="Montserrat" panose="00000500000000000000" pitchFamily="50" charset="0"/>
              </a:rPr>
              <a:t>th</a:t>
            </a:r>
            <a:r>
              <a:rPr lang="en-MY" sz="1400" dirty="0">
                <a:solidFill>
                  <a:srgbClr val="012169"/>
                </a:solidFill>
                <a:latin typeface="Montserrat" panose="00000500000000000000" pitchFamily="50" charset="0"/>
              </a:rPr>
              <a:t> graders at Galena R-II Middle and High School</a:t>
            </a:r>
            <a:endParaRPr kumimoji="0" lang="en-MY" sz="14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endParaRPr>
          </a:p>
        </p:txBody>
      </p:sp>
      <p:sp>
        <p:nvSpPr>
          <p:cNvPr id="60" name="TextBox 59">
            <a:extLst>
              <a:ext uri="{FF2B5EF4-FFF2-40B4-BE49-F238E27FC236}">
                <a16:creationId xmlns:a16="http://schemas.microsoft.com/office/drawing/2014/main" id="{38614829-287C-4105-9E8E-0A5523BB44A1}"/>
              </a:ext>
            </a:extLst>
          </p:cNvPr>
          <p:cNvSpPr txBox="1"/>
          <p:nvPr/>
        </p:nvSpPr>
        <p:spPr>
          <a:xfrm>
            <a:off x="1678445" y="4933755"/>
            <a:ext cx="75693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Montserrat ExtraBold"/>
                <a:ea typeface="Open Sans SemiBold" panose="020B0706030804020204" pitchFamily="34" charset="0"/>
                <a:cs typeface="Open Sans SemiBold" panose="020B0706030804020204" pitchFamily="34" charset="0"/>
              </a:rPr>
              <a:t>2022	</a:t>
            </a:r>
            <a:endParaRPr kumimoji="0" lang="en-US" sz="18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endParaRPr>
          </a:p>
        </p:txBody>
      </p:sp>
      <p:sp>
        <p:nvSpPr>
          <p:cNvPr id="61" name="Rectangle: Rounded Corners 60">
            <a:extLst>
              <a:ext uri="{FF2B5EF4-FFF2-40B4-BE49-F238E27FC236}">
                <a16:creationId xmlns:a16="http://schemas.microsoft.com/office/drawing/2014/main" id="{29C06165-E87F-42F9-B896-901602D7214C}"/>
              </a:ext>
            </a:extLst>
          </p:cNvPr>
          <p:cNvSpPr/>
          <p:nvPr/>
        </p:nvSpPr>
        <p:spPr>
          <a:xfrm>
            <a:off x="3658565" y="2462031"/>
            <a:ext cx="2437435" cy="3009418"/>
          </a:xfrm>
          <a:prstGeom prst="roundRect">
            <a:avLst>
              <a:gd name="adj" fmla="val 76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2" name="Rectangle: Top Corners Rounded 61">
            <a:extLst>
              <a:ext uri="{FF2B5EF4-FFF2-40B4-BE49-F238E27FC236}">
                <a16:creationId xmlns:a16="http://schemas.microsoft.com/office/drawing/2014/main" id="{218A52C9-980F-4553-A30F-48B37191140A}"/>
              </a:ext>
            </a:extLst>
          </p:cNvPr>
          <p:cNvSpPr/>
          <p:nvPr/>
        </p:nvSpPr>
        <p:spPr>
          <a:xfrm rot="10800000">
            <a:off x="3658564" y="4765393"/>
            <a:ext cx="2437436" cy="706056"/>
          </a:xfrm>
          <a:prstGeom prst="round2SameRect">
            <a:avLst>
              <a:gd name="adj1" fmla="val 2730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3" name="Oval 62">
            <a:extLst>
              <a:ext uri="{FF2B5EF4-FFF2-40B4-BE49-F238E27FC236}">
                <a16:creationId xmlns:a16="http://schemas.microsoft.com/office/drawing/2014/main" id="{125B6786-B5E4-49D6-869D-89AA93C0CB63}"/>
              </a:ext>
            </a:extLst>
          </p:cNvPr>
          <p:cNvSpPr/>
          <p:nvPr/>
        </p:nvSpPr>
        <p:spPr>
          <a:xfrm>
            <a:off x="4392900" y="1937793"/>
            <a:ext cx="1048474" cy="1048474"/>
          </a:xfrm>
          <a:prstGeom prst="ellipse">
            <a:avLst/>
          </a:prstGeom>
          <a:solidFill>
            <a:schemeClr val="bg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4" name="Rectangle 63">
            <a:extLst>
              <a:ext uri="{FF2B5EF4-FFF2-40B4-BE49-F238E27FC236}">
                <a16:creationId xmlns:a16="http://schemas.microsoft.com/office/drawing/2014/main" id="{1C30D3FA-503E-4B1D-8A33-D62F4F0EC36E}"/>
              </a:ext>
            </a:extLst>
          </p:cNvPr>
          <p:cNvSpPr/>
          <p:nvPr/>
        </p:nvSpPr>
        <p:spPr>
          <a:xfrm>
            <a:off x="3658369" y="3098444"/>
            <a:ext cx="2437435"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Worked with Galena R-II School Counselor</a:t>
            </a:r>
            <a:r>
              <a:rPr lang="en-MY" sz="1200" dirty="0">
                <a:solidFill>
                  <a:srgbClr val="012169"/>
                </a:solidFill>
                <a:latin typeface="Montserrat" panose="00000500000000000000" pitchFamily="50" charset="0"/>
              </a:rPr>
              <a:t> to provide </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QPR Suicide Prevention Training to </a:t>
            </a:r>
            <a:r>
              <a:rPr kumimoji="0" lang="en-MY" sz="120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all</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 7</a:t>
            </a:r>
            <a:r>
              <a:rPr kumimoji="0" lang="en-MY" sz="1200" b="0" i="0" u="none" strike="noStrike" kern="1200" cap="none" spc="0" normalizeH="0" baseline="30000" noProof="0" dirty="0">
                <a:ln>
                  <a:noFill/>
                </a:ln>
                <a:solidFill>
                  <a:srgbClr val="012169"/>
                </a:solidFill>
                <a:effectLst/>
                <a:uLnTx/>
                <a:uFillTx/>
                <a:latin typeface="Montserrat" panose="00000500000000000000" pitchFamily="50" charset="0"/>
                <a:ea typeface="+mn-ea"/>
                <a:cs typeface="+mn-cs"/>
              </a:rPr>
              <a:t>th</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-12</a:t>
            </a:r>
            <a:r>
              <a:rPr kumimoji="0" lang="en-MY" sz="1200" b="0" i="0" u="none" strike="noStrike" kern="1200" cap="none" spc="0" normalizeH="0" baseline="30000" noProof="0" dirty="0">
                <a:ln>
                  <a:noFill/>
                </a:ln>
                <a:solidFill>
                  <a:srgbClr val="012169"/>
                </a:solidFill>
                <a:effectLst/>
                <a:uLnTx/>
                <a:uFillTx/>
                <a:latin typeface="Montserrat" panose="00000500000000000000" pitchFamily="50" charset="0"/>
                <a:ea typeface="+mn-ea"/>
                <a:cs typeface="+mn-cs"/>
              </a:rPr>
              <a:t>th</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 graders at Galena R-II Middle and High School, reaching over </a:t>
            </a:r>
            <a:r>
              <a:rPr kumimoji="0" lang="en-MY" sz="1200" b="1"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300 students, staff, and teachers</a:t>
            </a:r>
          </a:p>
        </p:txBody>
      </p:sp>
      <p:sp>
        <p:nvSpPr>
          <p:cNvPr id="65" name="TextBox 64">
            <a:extLst>
              <a:ext uri="{FF2B5EF4-FFF2-40B4-BE49-F238E27FC236}">
                <a16:creationId xmlns:a16="http://schemas.microsoft.com/office/drawing/2014/main" id="{B013CE68-D861-49F5-B2C6-4F36CEBB4666}"/>
              </a:ext>
            </a:extLst>
          </p:cNvPr>
          <p:cNvSpPr txBox="1"/>
          <p:nvPr/>
        </p:nvSpPr>
        <p:spPr>
          <a:xfrm>
            <a:off x="4464346" y="4933755"/>
            <a:ext cx="8258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 2023</a:t>
            </a:r>
          </a:p>
        </p:txBody>
      </p:sp>
      <p:sp>
        <p:nvSpPr>
          <p:cNvPr id="66" name="Rectangle: Rounded Corners 65">
            <a:extLst>
              <a:ext uri="{FF2B5EF4-FFF2-40B4-BE49-F238E27FC236}">
                <a16:creationId xmlns:a16="http://schemas.microsoft.com/office/drawing/2014/main" id="{F55A9534-A0CE-4D11-9293-AFEC51DDC081}"/>
              </a:ext>
            </a:extLst>
          </p:cNvPr>
          <p:cNvSpPr/>
          <p:nvPr/>
        </p:nvSpPr>
        <p:spPr>
          <a:xfrm>
            <a:off x="6478930" y="2462031"/>
            <a:ext cx="2437435" cy="3009418"/>
          </a:xfrm>
          <a:prstGeom prst="roundRect">
            <a:avLst>
              <a:gd name="adj" fmla="val 764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7" name="Rectangle: Top Corners Rounded 66">
            <a:extLst>
              <a:ext uri="{FF2B5EF4-FFF2-40B4-BE49-F238E27FC236}">
                <a16:creationId xmlns:a16="http://schemas.microsoft.com/office/drawing/2014/main" id="{79D783B7-68B4-4EF8-B78A-249F419D6423}"/>
              </a:ext>
            </a:extLst>
          </p:cNvPr>
          <p:cNvSpPr/>
          <p:nvPr/>
        </p:nvSpPr>
        <p:spPr>
          <a:xfrm rot="10800000">
            <a:off x="6478929" y="4765393"/>
            <a:ext cx="2437436" cy="706056"/>
          </a:xfrm>
          <a:prstGeom prst="round2SameRect">
            <a:avLst>
              <a:gd name="adj1" fmla="val 2730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8" name="Oval 67">
            <a:extLst>
              <a:ext uri="{FF2B5EF4-FFF2-40B4-BE49-F238E27FC236}">
                <a16:creationId xmlns:a16="http://schemas.microsoft.com/office/drawing/2014/main" id="{66E01F82-AC73-413A-ABF7-8F37C2A0A9B8}"/>
              </a:ext>
            </a:extLst>
          </p:cNvPr>
          <p:cNvSpPr/>
          <p:nvPr/>
        </p:nvSpPr>
        <p:spPr>
          <a:xfrm>
            <a:off x="7173410" y="1937794"/>
            <a:ext cx="1048474" cy="1048474"/>
          </a:xfrm>
          <a:prstGeom prst="ellipse">
            <a:avLst/>
          </a:prstGeom>
          <a:solidFill>
            <a:schemeClr val="bg2"/>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69" name="Rectangle 68">
            <a:extLst>
              <a:ext uri="{FF2B5EF4-FFF2-40B4-BE49-F238E27FC236}">
                <a16:creationId xmlns:a16="http://schemas.microsoft.com/office/drawing/2014/main" id="{46A691CB-DE88-4ABE-A4CB-4FB4A1CF0D4F}"/>
              </a:ext>
            </a:extLst>
          </p:cNvPr>
          <p:cNvSpPr/>
          <p:nvPr/>
        </p:nvSpPr>
        <p:spPr>
          <a:xfrm>
            <a:off x="6470822" y="3141666"/>
            <a:ext cx="243743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Worked with Galena R-II to develop a policy that student name </a:t>
            </a:r>
            <a:r>
              <a:rPr kumimoji="0" lang="en-MY" sz="1200" b="1"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badges have the 988 message and other mental health resources </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printed on them.  Approximately 500 students are in the district</a:t>
            </a:r>
          </a:p>
        </p:txBody>
      </p:sp>
      <p:sp>
        <p:nvSpPr>
          <p:cNvPr id="70" name="TextBox 69">
            <a:extLst>
              <a:ext uri="{FF2B5EF4-FFF2-40B4-BE49-F238E27FC236}">
                <a16:creationId xmlns:a16="http://schemas.microsoft.com/office/drawing/2014/main" id="{24CF290C-D7AE-4ECA-99FD-C68D7F78EE42}"/>
              </a:ext>
            </a:extLst>
          </p:cNvPr>
          <p:cNvSpPr txBox="1"/>
          <p:nvPr/>
        </p:nvSpPr>
        <p:spPr>
          <a:xfrm>
            <a:off x="7318377" y="4933755"/>
            <a:ext cx="75854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2023</a:t>
            </a:r>
          </a:p>
        </p:txBody>
      </p:sp>
      <p:sp>
        <p:nvSpPr>
          <p:cNvPr id="71" name="Rectangle: Rounded Corners 70">
            <a:extLst>
              <a:ext uri="{FF2B5EF4-FFF2-40B4-BE49-F238E27FC236}">
                <a16:creationId xmlns:a16="http://schemas.microsoft.com/office/drawing/2014/main" id="{F477C491-C8AC-4EF2-9022-29F649E17A3A}"/>
              </a:ext>
            </a:extLst>
          </p:cNvPr>
          <p:cNvSpPr/>
          <p:nvPr/>
        </p:nvSpPr>
        <p:spPr>
          <a:xfrm>
            <a:off x="9299295" y="2462031"/>
            <a:ext cx="2437435" cy="3009418"/>
          </a:xfrm>
          <a:prstGeom prst="roundRect">
            <a:avLst>
              <a:gd name="adj" fmla="val 764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72" name="Rectangle: Top Corners Rounded 71">
            <a:extLst>
              <a:ext uri="{FF2B5EF4-FFF2-40B4-BE49-F238E27FC236}">
                <a16:creationId xmlns:a16="http://schemas.microsoft.com/office/drawing/2014/main" id="{4F7FDEAC-B6CA-43AB-A6E2-B368B40B1288}"/>
              </a:ext>
            </a:extLst>
          </p:cNvPr>
          <p:cNvSpPr/>
          <p:nvPr/>
        </p:nvSpPr>
        <p:spPr>
          <a:xfrm rot="10800000">
            <a:off x="9299294" y="4765393"/>
            <a:ext cx="2437436" cy="706056"/>
          </a:xfrm>
          <a:prstGeom prst="round2SameRect">
            <a:avLst>
              <a:gd name="adj1" fmla="val 2730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73" name="Oval 72">
            <a:extLst>
              <a:ext uri="{FF2B5EF4-FFF2-40B4-BE49-F238E27FC236}">
                <a16:creationId xmlns:a16="http://schemas.microsoft.com/office/drawing/2014/main" id="{D5B11DAD-338C-4F80-8EE8-601A92CFDD6E}"/>
              </a:ext>
            </a:extLst>
          </p:cNvPr>
          <p:cNvSpPr/>
          <p:nvPr/>
        </p:nvSpPr>
        <p:spPr>
          <a:xfrm>
            <a:off x="9993775" y="1937793"/>
            <a:ext cx="1048474" cy="1048474"/>
          </a:xfrm>
          <a:prstGeom prst="ellipse">
            <a:avLst/>
          </a:prstGeom>
          <a:solidFill>
            <a:schemeClr val="bg2"/>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74" name="Rectangle 73">
            <a:extLst>
              <a:ext uri="{FF2B5EF4-FFF2-40B4-BE49-F238E27FC236}">
                <a16:creationId xmlns:a16="http://schemas.microsoft.com/office/drawing/2014/main" id="{836B0F77-4A0E-4D97-B9E0-30357371A9BE}"/>
              </a:ext>
            </a:extLst>
          </p:cNvPr>
          <p:cNvSpPr/>
          <p:nvPr/>
        </p:nvSpPr>
        <p:spPr>
          <a:xfrm>
            <a:off x="9283080" y="3118279"/>
            <a:ext cx="243743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Worked with Galena R-II and hosted an all-student assembly at the high </a:t>
            </a:r>
            <a:r>
              <a:rPr lang="en-MY" sz="1200" dirty="0">
                <a:solidFill>
                  <a:srgbClr val="012169"/>
                </a:solidFill>
                <a:latin typeface="Montserrat" panose="00000500000000000000" pitchFamily="50" charset="0"/>
              </a:rPr>
              <a:t>s</a:t>
            </a:r>
            <a:r>
              <a:rPr kumimoji="0" lang="en-MY" sz="1200" b="0" i="0" u="none" strike="noStrike" kern="1200" cap="none" spc="0" normalizeH="0" baseline="0" noProof="0" dirty="0">
                <a:ln>
                  <a:noFill/>
                </a:ln>
                <a:solidFill>
                  <a:srgbClr val="012169"/>
                </a:solidFill>
                <a:effectLst/>
                <a:uLnTx/>
                <a:uFillTx/>
                <a:latin typeface="Montserrat" panose="00000500000000000000" pitchFamily="50" charset="0"/>
                <a:ea typeface="+mn-ea"/>
                <a:cs typeface="+mn-cs"/>
              </a:rPr>
              <a:t>chool titled “The Dangers of Today’s Marijuana” by Laura Stack, founder of Johnny’s Ambassadors</a:t>
            </a:r>
          </a:p>
        </p:txBody>
      </p:sp>
      <p:sp>
        <p:nvSpPr>
          <p:cNvPr id="75" name="TextBox 74">
            <a:extLst>
              <a:ext uri="{FF2B5EF4-FFF2-40B4-BE49-F238E27FC236}">
                <a16:creationId xmlns:a16="http://schemas.microsoft.com/office/drawing/2014/main" id="{36A15E79-EEE6-4994-806B-81D359BD69FF}"/>
              </a:ext>
            </a:extLst>
          </p:cNvPr>
          <p:cNvSpPr txBox="1"/>
          <p:nvPr/>
        </p:nvSpPr>
        <p:spPr>
          <a:xfrm>
            <a:off x="10138742" y="4933755"/>
            <a:ext cx="75854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ExtraBold"/>
                <a:ea typeface="Open Sans SemiBold" panose="020B0706030804020204" pitchFamily="34" charset="0"/>
                <a:cs typeface="Open Sans SemiBold" panose="020B0706030804020204" pitchFamily="34" charset="0"/>
              </a:rPr>
              <a:t>2023</a:t>
            </a:r>
          </a:p>
        </p:txBody>
      </p:sp>
      <p:sp>
        <p:nvSpPr>
          <p:cNvPr id="13" name="Graphic 566">
            <a:extLst>
              <a:ext uri="{FF2B5EF4-FFF2-40B4-BE49-F238E27FC236}">
                <a16:creationId xmlns:a16="http://schemas.microsoft.com/office/drawing/2014/main" id="{ED720FB8-807F-BA24-D198-E2B958E31C2A}"/>
              </a:ext>
            </a:extLst>
          </p:cNvPr>
          <p:cNvSpPr/>
          <p:nvPr/>
        </p:nvSpPr>
        <p:spPr>
          <a:xfrm>
            <a:off x="1781390" y="2269381"/>
            <a:ext cx="551047" cy="452222"/>
          </a:xfrm>
          <a:custGeom>
            <a:avLst/>
            <a:gdLst>
              <a:gd name="connsiteX0" fmla="*/ 0 w 371475"/>
              <a:gd name="connsiteY0" fmla="*/ 0 h 285750"/>
              <a:gd name="connsiteX1" fmla="*/ 0 w 371475"/>
              <a:gd name="connsiteY1" fmla="*/ 28575 h 285750"/>
              <a:gd name="connsiteX2" fmla="*/ 314325 w 371475"/>
              <a:gd name="connsiteY2" fmla="*/ 28575 h 285750"/>
              <a:gd name="connsiteX3" fmla="*/ 314325 w 371475"/>
              <a:gd name="connsiteY3" fmla="*/ 257175 h 285750"/>
              <a:gd name="connsiteX4" fmla="*/ 114300 w 371475"/>
              <a:gd name="connsiteY4" fmla="*/ 257175 h 285750"/>
              <a:gd name="connsiteX5" fmla="*/ 114300 w 371475"/>
              <a:gd name="connsiteY5" fmla="*/ 285750 h 285750"/>
              <a:gd name="connsiteX6" fmla="*/ 371475 w 371475"/>
              <a:gd name="connsiteY6" fmla="*/ 285750 h 285750"/>
              <a:gd name="connsiteX7" fmla="*/ 371475 w 371475"/>
              <a:gd name="connsiteY7" fmla="*/ 257175 h 285750"/>
              <a:gd name="connsiteX8" fmla="*/ 342900 w 371475"/>
              <a:gd name="connsiteY8" fmla="*/ 257175 h 285750"/>
              <a:gd name="connsiteX9" fmla="*/ 342900 w 371475"/>
              <a:gd name="connsiteY9" fmla="*/ 0 h 285750"/>
              <a:gd name="connsiteX10" fmla="*/ 0 w 371475"/>
              <a:gd name="connsiteY10" fmla="*/ 0 h 285750"/>
              <a:gd name="connsiteX11" fmla="*/ 57178 w 371475"/>
              <a:gd name="connsiteY11" fmla="*/ 42863 h 285750"/>
              <a:gd name="connsiteX12" fmla="*/ 0 w 371475"/>
              <a:gd name="connsiteY12" fmla="*/ 100013 h 285750"/>
              <a:gd name="connsiteX13" fmla="*/ 57178 w 371475"/>
              <a:gd name="connsiteY13" fmla="*/ 157163 h 285750"/>
              <a:gd name="connsiteX14" fmla="*/ 114300 w 371475"/>
              <a:gd name="connsiteY14" fmla="*/ 100013 h 285750"/>
              <a:gd name="connsiteX15" fmla="*/ 57178 w 371475"/>
              <a:gd name="connsiteY15" fmla="*/ 42863 h 285750"/>
              <a:gd name="connsiteX16" fmla="*/ 142875 w 371475"/>
              <a:gd name="connsiteY16" fmla="*/ 57150 h 285750"/>
              <a:gd name="connsiteX17" fmla="*/ 142875 w 371475"/>
              <a:gd name="connsiteY17" fmla="*/ 85725 h 285750"/>
              <a:gd name="connsiteX18" fmla="*/ 214313 w 371475"/>
              <a:gd name="connsiteY18" fmla="*/ 85725 h 285750"/>
              <a:gd name="connsiteX19" fmla="*/ 214313 w 371475"/>
              <a:gd name="connsiteY19" fmla="*/ 57150 h 285750"/>
              <a:gd name="connsiteX20" fmla="*/ 142875 w 371475"/>
              <a:gd name="connsiteY20" fmla="*/ 57150 h 285750"/>
              <a:gd name="connsiteX21" fmla="*/ 242888 w 371475"/>
              <a:gd name="connsiteY21" fmla="*/ 57150 h 285750"/>
              <a:gd name="connsiteX22" fmla="*/ 242888 w 371475"/>
              <a:gd name="connsiteY22" fmla="*/ 85725 h 285750"/>
              <a:gd name="connsiteX23" fmla="*/ 285750 w 371475"/>
              <a:gd name="connsiteY23" fmla="*/ 85725 h 285750"/>
              <a:gd name="connsiteX24" fmla="*/ 285750 w 371475"/>
              <a:gd name="connsiteY24" fmla="*/ 57150 h 285750"/>
              <a:gd name="connsiteX25" fmla="*/ 242888 w 371475"/>
              <a:gd name="connsiteY25" fmla="*/ 57150 h 285750"/>
              <a:gd name="connsiteX26" fmla="*/ 57178 w 371475"/>
              <a:gd name="connsiteY26" fmla="*/ 71438 h 285750"/>
              <a:gd name="connsiteX27" fmla="*/ 85725 w 371475"/>
              <a:gd name="connsiteY27" fmla="*/ 100013 h 285750"/>
              <a:gd name="connsiteX28" fmla="*/ 57178 w 371475"/>
              <a:gd name="connsiteY28" fmla="*/ 128588 h 285750"/>
              <a:gd name="connsiteX29" fmla="*/ 28575 w 371475"/>
              <a:gd name="connsiteY29" fmla="*/ 100013 h 285750"/>
              <a:gd name="connsiteX30" fmla="*/ 57178 w 371475"/>
              <a:gd name="connsiteY30" fmla="*/ 71438 h 285750"/>
              <a:gd name="connsiteX31" fmla="*/ 142875 w 371475"/>
              <a:gd name="connsiteY31" fmla="*/ 114300 h 285750"/>
              <a:gd name="connsiteX32" fmla="*/ 142875 w 371475"/>
              <a:gd name="connsiteY32" fmla="*/ 142875 h 285750"/>
              <a:gd name="connsiteX33" fmla="*/ 285750 w 371475"/>
              <a:gd name="connsiteY33" fmla="*/ 142875 h 285750"/>
              <a:gd name="connsiteX34" fmla="*/ 285750 w 371475"/>
              <a:gd name="connsiteY34" fmla="*/ 114300 h 285750"/>
              <a:gd name="connsiteX35" fmla="*/ 142875 w 371475"/>
              <a:gd name="connsiteY35" fmla="*/ 114300 h 285750"/>
              <a:gd name="connsiteX36" fmla="*/ 0 w 371475"/>
              <a:gd name="connsiteY36" fmla="*/ 171450 h 285750"/>
              <a:gd name="connsiteX37" fmla="*/ 0 w 371475"/>
              <a:gd name="connsiteY37" fmla="*/ 285750 h 285750"/>
              <a:gd name="connsiteX38" fmla="*/ 28575 w 371475"/>
              <a:gd name="connsiteY38" fmla="*/ 285750 h 285750"/>
              <a:gd name="connsiteX39" fmla="*/ 28575 w 371475"/>
              <a:gd name="connsiteY39" fmla="*/ 200025 h 285750"/>
              <a:gd name="connsiteX40" fmla="*/ 71438 w 371475"/>
              <a:gd name="connsiteY40" fmla="*/ 200025 h 285750"/>
              <a:gd name="connsiteX41" fmla="*/ 71438 w 371475"/>
              <a:gd name="connsiteY41" fmla="*/ 285750 h 285750"/>
              <a:gd name="connsiteX42" fmla="*/ 100013 w 371475"/>
              <a:gd name="connsiteY42" fmla="*/ 285750 h 285750"/>
              <a:gd name="connsiteX43" fmla="*/ 100013 w 371475"/>
              <a:gd name="connsiteY43" fmla="*/ 209429 h 285750"/>
              <a:gd name="connsiteX44" fmla="*/ 129509 w 371475"/>
              <a:gd name="connsiteY44" fmla="*/ 225028 h 285750"/>
              <a:gd name="connsiteX45" fmla="*/ 156241 w 371475"/>
              <a:gd name="connsiteY45" fmla="*/ 225028 h 285750"/>
              <a:gd name="connsiteX46" fmla="*/ 156241 w 371475"/>
              <a:gd name="connsiteY46" fmla="*/ 225057 h 285750"/>
              <a:gd name="connsiteX47" fmla="*/ 206694 w 371475"/>
              <a:gd name="connsiteY47" fmla="*/ 198379 h 285750"/>
              <a:gd name="connsiteX48" fmla="*/ 193356 w 371475"/>
              <a:gd name="connsiteY48" fmla="*/ 173096 h 285750"/>
              <a:gd name="connsiteX49" fmla="*/ 142904 w 371475"/>
              <a:gd name="connsiteY49" fmla="*/ 199774 h 285750"/>
              <a:gd name="connsiteX50" fmla="*/ 98672 w 371475"/>
              <a:gd name="connsiteY50" fmla="*/ 176418 h 285750"/>
              <a:gd name="connsiteX51" fmla="*/ 78637 w 371475"/>
              <a:gd name="connsiteY51" fmla="*/ 171450 h 285750"/>
              <a:gd name="connsiteX52" fmla="*/ 0 w 371475"/>
              <a:gd name="connsiteY52" fmla="*/ 1714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71475" h="285750">
                <a:moveTo>
                  <a:pt x="0" y="0"/>
                </a:moveTo>
                <a:lnTo>
                  <a:pt x="0" y="28575"/>
                </a:lnTo>
                <a:lnTo>
                  <a:pt x="314325" y="28575"/>
                </a:lnTo>
                <a:lnTo>
                  <a:pt x="314325" y="257175"/>
                </a:lnTo>
                <a:lnTo>
                  <a:pt x="114300" y="257175"/>
                </a:lnTo>
                <a:lnTo>
                  <a:pt x="114300" y="285750"/>
                </a:lnTo>
                <a:lnTo>
                  <a:pt x="371475" y="285750"/>
                </a:lnTo>
                <a:lnTo>
                  <a:pt x="371475" y="257175"/>
                </a:lnTo>
                <a:lnTo>
                  <a:pt x="342900" y="257175"/>
                </a:lnTo>
                <a:lnTo>
                  <a:pt x="342900" y="0"/>
                </a:lnTo>
                <a:lnTo>
                  <a:pt x="0" y="0"/>
                </a:lnTo>
                <a:close/>
                <a:moveTo>
                  <a:pt x="57178" y="42863"/>
                </a:moveTo>
                <a:cubicBezTo>
                  <a:pt x="25764" y="42863"/>
                  <a:pt x="0" y="68619"/>
                  <a:pt x="0" y="100013"/>
                </a:cubicBezTo>
                <a:cubicBezTo>
                  <a:pt x="0" y="131426"/>
                  <a:pt x="25776" y="157163"/>
                  <a:pt x="57178" y="157163"/>
                </a:cubicBezTo>
                <a:cubicBezTo>
                  <a:pt x="88541" y="157163"/>
                  <a:pt x="114300" y="131426"/>
                  <a:pt x="114300" y="100013"/>
                </a:cubicBezTo>
                <a:cubicBezTo>
                  <a:pt x="114300" y="68619"/>
                  <a:pt x="88552" y="42863"/>
                  <a:pt x="57178" y="42863"/>
                </a:cubicBezTo>
                <a:close/>
                <a:moveTo>
                  <a:pt x="142875" y="57150"/>
                </a:moveTo>
                <a:lnTo>
                  <a:pt x="142875" y="85725"/>
                </a:lnTo>
                <a:lnTo>
                  <a:pt x="214313" y="85725"/>
                </a:lnTo>
                <a:lnTo>
                  <a:pt x="214313" y="57150"/>
                </a:lnTo>
                <a:lnTo>
                  <a:pt x="142875" y="57150"/>
                </a:lnTo>
                <a:close/>
                <a:moveTo>
                  <a:pt x="242888" y="57150"/>
                </a:moveTo>
                <a:lnTo>
                  <a:pt x="242888" y="85725"/>
                </a:lnTo>
                <a:lnTo>
                  <a:pt x="285750" y="85725"/>
                </a:lnTo>
                <a:lnTo>
                  <a:pt x="285750" y="57150"/>
                </a:lnTo>
                <a:lnTo>
                  <a:pt x="242888" y="57150"/>
                </a:lnTo>
                <a:close/>
                <a:moveTo>
                  <a:pt x="57178" y="71438"/>
                </a:moveTo>
                <a:cubicBezTo>
                  <a:pt x="73094" y="71438"/>
                  <a:pt x="85725" y="84058"/>
                  <a:pt x="85725" y="100013"/>
                </a:cubicBezTo>
                <a:cubicBezTo>
                  <a:pt x="85725" y="116005"/>
                  <a:pt x="73106" y="128588"/>
                  <a:pt x="57178" y="128588"/>
                </a:cubicBezTo>
                <a:cubicBezTo>
                  <a:pt x="41174" y="128588"/>
                  <a:pt x="28575" y="116005"/>
                  <a:pt x="28575" y="100013"/>
                </a:cubicBezTo>
                <a:cubicBezTo>
                  <a:pt x="28575" y="84058"/>
                  <a:pt x="41186" y="71438"/>
                  <a:pt x="57178" y="71438"/>
                </a:cubicBezTo>
                <a:close/>
                <a:moveTo>
                  <a:pt x="142875" y="114300"/>
                </a:moveTo>
                <a:lnTo>
                  <a:pt x="142875" y="142875"/>
                </a:lnTo>
                <a:lnTo>
                  <a:pt x="285750" y="142875"/>
                </a:lnTo>
                <a:lnTo>
                  <a:pt x="285750" y="114300"/>
                </a:lnTo>
                <a:lnTo>
                  <a:pt x="142875" y="114300"/>
                </a:lnTo>
                <a:close/>
                <a:moveTo>
                  <a:pt x="0" y="171450"/>
                </a:moveTo>
                <a:lnTo>
                  <a:pt x="0" y="285750"/>
                </a:lnTo>
                <a:lnTo>
                  <a:pt x="28575" y="285750"/>
                </a:lnTo>
                <a:lnTo>
                  <a:pt x="28575" y="200025"/>
                </a:lnTo>
                <a:lnTo>
                  <a:pt x="71438" y="200025"/>
                </a:lnTo>
                <a:lnTo>
                  <a:pt x="71438" y="285750"/>
                </a:lnTo>
                <a:lnTo>
                  <a:pt x="100013" y="285750"/>
                </a:lnTo>
                <a:lnTo>
                  <a:pt x="100013" y="209429"/>
                </a:lnTo>
                <a:lnTo>
                  <a:pt x="129509" y="225028"/>
                </a:lnTo>
                <a:cubicBezTo>
                  <a:pt x="137857" y="229460"/>
                  <a:pt x="147898" y="229442"/>
                  <a:pt x="156241" y="225028"/>
                </a:cubicBezTo>
                <a:lnTo>
                  <a:pt x="156241" y="225057"/>
                </a:lnTo>
                <a:lnTo>
                  <a:pt x="206694" y="198379"/>
                </a:lnTo>
                <a:lnTo>
                  <a:pt x="193356" y="173096"/>
                </a:lnTo>
                <a:lnTo>
                  <a:pt x="142904" y="199774"/>
                </a:lnTo>
                <a:lnTo>
                  <a:pt x="98672" y="176418"/>
                </a:lnTo>
                <a:cubicBezTo>
                  <a:pt x="92513" y="173165"/>
                  <a:pt x="85632" y="171450"/>
                  <a:pt x="78637" y="171450"/>
                </a:cubicBezTo>
                <a:lnTo>
                  <a:pt x="0" y="171450"/>
                </a:lnTo>
                <a:close/>
              </a:path>
            </a:pathLst>
          </a:custGeom>
          <a:solidFill>
            <a:schemeClr val="accent1"/>
          </a:solidFill>
          <a:ln w="14288"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55E0BDD5-FA4C-7AE3-44F2-550EB4815CC3}"/>
              </a:ext>
            </a:extLst>
          </p:cNvPr>
          <p:cNvPicPr>
            <a:picLocks noChangeAspect="1"/>
          </p:cNvPicPr>
          <p:nvPr/>
        </p:nvPicPr>
        <p:blipFill>
          <a:blip r:embed="rId3"/>
          <a:stretch>
            <a:fillRect/>
          </a:stretch>
        </p:blipFill>
        <p:spPr>
          <a:xfrm>
            <a:off x="7340481" y="2144797"/>
            <a:ext cx="698118" cy="657052"/>
          </a:xfrm>
          <a:prstGeom prst="rect">
            <a:avLst/>
          </a:prstGeom>
        </p:spPr>
      </p:pic>
      <p:sp>
        <p:nvSpPr>
          <p:cNvPr id="15" name="Graphic 462">
            <a:extLst>
              <a:ext uri="{FF2B5EF4-FFF2-40B4-BE49-F238E27FC236}">
                <a16:creationId xmlns:a16="http://schemas.microsoft.com/office/drawing/2014/main" id="{A0F0EDE5-2A3C-9BCC-8619-C5CA51A8EFF3}"/>
              </a:ext>
            </a:extLst>
          </p:cNvPr>
          <p:cNvSpPr/>
          <p:nvPr/>
        </p:nvSpPr>
        <p:spPr>
          <a:xfrm>
            <a:off x="10389424" y="2275805"/>
            <a:ext cx="257175" cy="342900"/>
          </a:xfrm>
          <a:custGeom>
            <a:avLst/>
            <a:gdLst>
              <a:gd name="connsiteX0" fmla="*/ 85725 w 257175"/>
              <a:gd name="connsiteY0" fmla="*/ 0 h 342900"/>
              <a:gd name="connsiteX1" fmla="*/ 57150 w 257175"/>
              <a:gd name="connsiteY1" fmla="*/ 28575 h 342900"/>
              <a:gd name="connsiteX2" fmla="*/ 57150 w 257175"/>
              <a:gd name="connsiteY2" fmla="*/ 200025 h 342900"/>
              <a:gd name="connsiteX3" fmla="*/ 85725 w 257175"/>
              <a:gd name="connsiteY3" fmla="*/ 228600 h 342900"/>
              <a:gd name="connsiteX4" fmla="*/ 171450 w 257175"/>
              <a:gd name="connsiteY4" fmla="*/ 228600 h 342900"/>
              <a:gd name="connsiteX5" fmla="*/ 200025 w 257175"/>
              <a:gd name="connsiteY5" fmla="*/ 200025 h 342900"/>
              <a:gd name="connsiteX6" fmla="*/ 200025 w 257175"/>
              <a:gd name="connsiteY6" fmla="*/ 28575 h 342900"/>
              <a:gd name="connsiteX7" fmla="*/ 171450 w 257175"/>
              <a:gd name="connsiteY7" fmla="*/ 0 h 342900"/>
              <a:gd name="connsiteX8" fmla="*/ 85725 w 257175"/>
              <a:gd name="connsiteY8" fmla="*/ 28575 h 342900"/>
              <a:gd name="connsiteX9" fmla="*/ 171450 w 257175"/>
              <a:gd name="connsiteY9" fmla="*/ 28575 h 342900"/>
              <a:gd name="connsiteX10" fmla="*/ 171450 w 257175"/>
              <a:gd name="connsiteY10" fmla="*/ 200025 h 342900"/>
              <a:gd name="connsiteX11" fmla="*/ 85725 w 257175"/>
              <a:gd name="connsiteY11" fmla="*/ 200025 h 342900"/>
              <a:gd name="connsiteX12" fmla="*/ 0 w 257175"/>
              <a:gd name="connsiteY12" fmla="*/ 142875 h 342900"/>
              <a:gd name="connsiteX13" fmla="*/ 0 w 257175"/>
              <a:gd name="connsiteY13" fmla="*/ 200025 h 342900"/>
              <a:gd name="connsiteX14" fmla="*/ 85725 w 257175"/>
              <a:gd name="connsiteY14" fmla="*/ 285750 h 342900"/>
              <a:gd name="connsiteX15" fmla="*/ 114300 w 257175"/>
              <a:gd name="connsiteY15" fmla="*/ 285750 h 342900"/>
              <a:gd name="connsiteX16" fmla="*/ 114300 w 257175"/>
              <a:gd name="connsiteY16" fmla="*/ 314325 h 342900"/>
              <a:gd name="connsiteX17" fmla="*/ 57150 w 257175"/>
              <a:gd name="connsiteY17" fmla="*/ 314325 h 342900"/>
              <a:gd name="connsiteX18" fmla="*/ 57150 w 257175"/>
              <a:gd name="connsiteY18" fmla="*/ 342900 h 342900"/>
              <a:gd name="connsiteX19" fmla="*/ 200025 w 257175"/>
              <a:gd name="connsiteY19" fmla="*/ 342900 h 342900"/>
              <a:gd name="connsiteX20" fmla="*/ 200025 w 257175"/>
              <a:gd name="connsiteY20" fmla="*/ 314325 h 342900"/>
              <a:gd name="connsiteX21" fmla="*/ 142875 w 257175"/>
              <a:gd name="connsiteY21" fmla="*/ 314325 h 342900"/>
              <a:gd name="connsiteX22" fmla="*/ 142875 w 257175"/>
              <a:gd name="connsiteY22" fmla="*/ 285750 h 342900"/>
              <a:gd name="connsiteX23" fmla="*/ 171450 w 257175"/>
              <a:gd name="connsiteY23" fmla="*/ 285750 h 342900"/>
              <a:gd name="connsiteX24" fmla="*/ 257175 w 257175"/>
              <a:gd name="connsiteY24" fmla="*/ 200025 h 342900"/>
              <a:gd name="connsiteX25" fmla="*/ 257175 w 257175"/>
              <a:gd name="connsiteY25" fmla="*/ 142875 h 342900"/>
              <a:gd name="connsiteX26" fmla="*/ 228600 w 257175"/>
              <a:gd name="connsiteY26" fmla="*/ 142875 h 342900"/>
              <a:gd name="connsiteX27" fmla="*/ 228600 w 257175"/>
              <a:gd name="connsiteY27" fmla="*/ 200025 h 342900"/>
              <a:gd name="connsiteX28" fmla="*/ 171450 w 257175"/>
              <a:gd name="connsiteY28" fmla="*/ 257175 h 342900"/>
              <a:gd name="connsiteX29" fmla="*/ 85725 w 257175"/>
              <a:gd name="connsiteY29" fmla="*/ 257175 h 342900"/>
              <a:gd name="connsiteX30" fmla="*/ 28575 w 257175"/>
              <a:gd name="connsiteY30" fmla="*/ 200025 h 342900"/>
              <a:gd name="connsiteX31" fmla="*/ 28575 w 257175"/>
              <a:gd name="connsiteY31" fmla="*/ 1428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7175" h="342900">
                <a:moveTo>
                  <a:pt x="85725" y="0"/>
                </a:moveTo>
                <a:cubicBezTo>
                  <a:pt x="70097" y="0"/>
                  <a:pt x="57150" y="12948"/>
                  <a:pt x="57150" y="28575"/>
                </a:cubicBezTo>
                <a:lnTo>
                  <a:pt x="57150" y="200025"/>
                </a:lnTo>
                <a:cubicBezTo>
                  <a:pt x="57150" y="215653"/>
                  <a:pt x="70097" y="228600"/>
                  <a:pt x="85725" y="228600"/>
                </a:cubicBezTo>
                <a:lnTo>
                  <a:pt x="171450" y="228600"/>
                </a:lnTo>
                <a:cubicBezTo>
                  <a:pt x="187078" y="228600"/>
                  <a:pt x="200025" y="215653"/>
                  <a:pt x="200025" y="200025"/>
                </a:cubicBezTo>
                <a:lnTo>
                  <a:pt x="200025" y="28575"/>
                </a:lnTo>
                <a:cubicBezTo>
                  <a:pt x="200025" y="12948"/>
                  <a:pt x="187078" y="0"/>
                  <a:pt x="171450" y="0"/>
                </a:cubicBezTo>
                <a:close/>
                <a:moveTo>
                  <a:pt x="85725" y="28575"/>
                </a:moveTo>
                <a:lnTo>
                  <a:pt x="171450" y="28575"/>
                </a:lnTo>
                <a:lnTo>
                  <a:pt x="171450" y="200025"/>
                </a:lnTo>
                <a:lnTo>
                  <a:pt x="85725" y="200025"/>
                </a:lnTo>
                <a:close/>
                <a:moveTo>
                  <a:pt x="0" y="142875"/>
                </a:moveTo>
                <a:lnTo>
                  <a:pt x="0" y="200025"/>
                </a:lnTo>
                <a:cubicBezTo>
                  <a:pt x="0" y="247185"/>
                  <a:pt x="38565" y="285750"/>
                  <a:pt x="85725" y="285750"/>
                </a:cubicBezTo>
                <a:lnTo>
                  <a:pt x="114300" y="285750"/>
                </a:lnTo>
                <a:lnTo>
                  <a:pt x="114300" y="314325"/>
                </a:lnTo>
                <a:lnTo>
                  <a:pt x="57150" y="314325"/>
                </a:lnTo>
                <a:lnTo>
                  <a:pt x="57150" y="342900"/>
                </a:lnTo>
                <a:lnTo>
                  <a:pt x="200025" y="342900"/>
                </a:lnTo>
                <a:lnTo>
                  <a:pt x="200025" y="314325"/>
                </a:lnTo>
                <a:lnTo>
                  <a:pt x="142875" y="314325"/>
                </a:lnTo>
                <a:lnTo>
                  <a:pt x="142875" y="285750"/>
                </a:lnTo>
                <a:lnTo>
                  <a:pt x="171450" y="285750"/>
                </a:lnTo>
                <a:cubicBezTo>
                  <a:pt x="218610" y="285750"/>
                  <a:pt x="257175" y="247185"/>
                  <a:pt x="257175" y="200025"/>
                </a:cubicBezTo>
                <a:lnTo>
                  <a:pt x="257175" y="142875"/>
                </a:lnTo>
                <a:lnTo>
                  <a:pt x="228600" y="142875"/>
                </a:lnTo>
                <a:lnTo>
                  <a:pt x="228600" y="200025"/>
                </a:lnTo>
                <a:cubicBezTo>
                  <a:pt x="228600" y="231726"/>
                  <a:pt x="203151" y="257175"/>
                  <a:pt x="171450" y="257175"/>
                </a:cubicBezTo>
                <a:lnTo>
                  <a:pt x="85725" y="257175"/>
                </a:lnTo>
                <a:cubicBezTo>
                  <a:pt x="54024" y="257175"/>
                  <a:pt x="28575" y="231726"/>
                  <a:pt x="28575" y="200025"/>
                </a:cubicBezTo>
                <a:lnTo>
                  <a:pt x="28575" y="142875"/>
                </a:lnTo>
                <a:close/>
              </a:path>
            </a:pathLst>
          </a:custGeom>
          <a:solidFill>
            <a:schemeClr val="accent1"/>
          </a:solidFill>
          <a:ln w="14288" cap="flat">
            <a:noFill/>
            <a:prstDash val="solid"/>
            <a:miter/>
          </a:ln>
        </p:spPr>
        <p:txBody>
          <a:bodyPr rtlCol="0" anchor="ctr"/>
          <a:lstStyle/>
          <a:p>
            <a:endParaRPr lang="en-US" dirty="0">
              <a:solidFill>
                <a:srgbClr val="222222"/>
              </a:solidFill>
              <a:latin typeface="Open Sans Light"/>
            </a:endParaRPr>
          </a:p>
        </p:txBody>
      </p:sp>
      <p:sp>
        <p:nvSpPr>
          <p:cNvPr id="16" name="Graphic 305">
            <a:extLst>
              <a:ext uri="{FF2B5EF4-FFF2-40B4-BE49-F238E27FC236}">
                <a16:creationId xmlns:a16="http://schemas.microsoft.com/office/drawing/2014/main" id="{D91DF2C4-C472-A39F-2F3E-FEBB273023CA}"/>
              </a:ext>
            </a:extLst>
          </p:cNvPr>
          <p:cNvSpPr/>
          <p:nvPr/>
        </p:nvSpPr>
        <p:spPr>
          <a:xfrm>
            <a:off x="4677060" y="2295100"/>
            <a:ext cx="480155" cy="349072"/>
          </a:xfrm>
          <a:custGeom>
            <a:avLst/>
            <a:gdLst>
              <a:gd name="connsiteX0" fmla="*/ 42863 w 400050"/>
              <a:gd name="connsiteY0" fmla="*/ 0 h 285750"/>
              <a:gd name="connsiteX1" fmla="*/ 42863 w 400050"/>
              <a:gd name="connsiteY1" fmla="*/ 193774 h 285750"/>
              <a:gd name="connsiteX2" fmla="*/ 10269 w 400050"/>
              <a:gd name="connsiteY2" fmla="*/ 226814 h 285750"/>
              <a:gd name="connsiteX3" fmla="*/ 0 w 400050"/>
              <a:gd name="connsiteY3" fmla="*/ 251371 h 285750"/>
              <a:gd name="connsiteX4" fmla="*/ 34379 w 400050"/>
              <a:gd name="connsiteY4" fmla="*/ 285750 h 285750"/>
              <a:gd name="connsiteX5" fmla="*/ 365671 w 400050"/>
              <a:gd name="connsiteY5" fmla="*/ 285750 h 285750"/>
              <a:gd name="connsiteX6" fmla="*/ 400050 w 400050"/>
              <a:gd name="connsiteY6" fmla="*/ 251371 h 285750"/>
              <a:gd name="connsiteX7" fmla="*/ 389780 w 400050"/>
              <a:gd name="connsiteY7" fmla="*/ 226814 h 285750"/>
              <a:gd name="connsiteX8" fmla="*/ 357188 w 400050"/>
              <a:gd name="connsiteY8" fmla="*/ 193774 h 285750"/>
              <a:gd name="connsiteX9" fmla="*/ 357188 w 400050"/>
              <a:gd name="connsiteY9" fmla="*/ 0 h 285750"/>
              <a:gd name="connsiteX10" fmla="*/ 71438 w 400050"/>
              <a:gd name="connsiteY10" fmla="*/ 28575 h 285750"/>
              <a:gd name="connsiteX11" fmla="*/ 328613 w 400050"/>
              <a:gd name="connsiteY11" fmla="*/ 28575 h 285750"/>
              <a:gd name="connsiteX12" fmla="*/ 328613 w 400050"/>
              <a:gd name="connsiteY12" fmla="*/ 185738 h 285750"/>
              <a:gd name="connsiteX13" fmla="*/ 71438 w 400050"/>
              <a:gd name="connsiteY13" fmla="*/ 185738 h 285750"/>
              <a:gd name="connsiteX14" fmla="*/ 63401 w 400050"/>
              <a:gd name="connsiteY14" fmla="*/ 214313 h 285750"/>
              <a:gd name="connsiteX15" fmla="*/ 336649 w 400050"/>
              <a:gd name="connsiteY15" fmla="*/ 214313 h 285750"/>
              <a:gd name="connsiteX16" fmla="*/ 369689 w 400050"/>
              <a:gd name="connsiteY16" fmla="*/ 246905 h 285750"/>
              <a:gd name="connsiteX17" fmla="*/ 371475 w 400050"/>
              <a:gd name="connsiteY17" fmla="*/ 251371 h 285750"/>
              <a:gd name="connsiteX18" fmla="*/ 365671 w 400050"/>
              <a:gd name="connsiteY18" fmla="*/ 257175 h 285750"/>
              <a:gd name="connsiteX19" fmla="*/ 34379 w 400050"/>
              <a:gd name="connsiteY19" fmla="*/ 257175 h 285750"/>
              <a:gd name="connsiteX20" fmla="*/ 28575 w 400050"/>
              <a:gd name="connsiteY20" fmla="*/ 251371 h 285750"/>
              <a:gd name="connsiteX21" fmla="*/ 30361 w 400050"/>
              <a:gd name="connsiteY21" fmla="*/ 24690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0" h="285750">
                <a:moveTo>
                  <a:pt x="42863" y="0"/>
                </a:moveTo>
                <a:lnTo>
                  <a:pt x="42863" y="193774"/>
                </a:lnTo>
                <a:lnTo>
                  <a:pt x="10269" y="226814"/>
                </a:lnTo>
                <a:cubicBezTo>
                  <a:pt x="3795" y="233288"/>
                  <a:pt x="0" y="242217"/>
                  <a:pt x="0" y="251371"/>
                </a:cubicBezTo>
                <a:cubicBezTo>
                  <a:pt x="0" y="270235"/>
                  <a:pt x="15515" y="285750"/>
                  <a:pt x="34379" y="285750"/>
                </a:cubicBezTo>
                <a:lnTo>
                  <a:pt x="365671" y="285750"/>
                </a:lnTo>
                <a:cubicBezTo>
                  <a:pt x="384535" y="285750"/>
                  <a:pt x="400050" y="270235"/>
                  <a:pt x="400050" y="251371"/>
                </a:cubicBezTo>
                <a:cubicBezTo>
                  <a:pt x="400050" y="242217"/>
                  <a:pt x="396255" y="233288"/>
                  <a:pt x="389780" y="226814"/>
                </a:cubicBezTo>
                <a:lnTo>
                  <a:pt x="357188" y="193774"/>
                </a:lnTo>
                <a:lnTo>
                  <a:pt x="357188" y="0"/>
                </a:lnTo>
                <a:close/>
                <a:moveTo>
                  <a:pt x="71438" y="28575"/>
                </a:moveTo>
                <a:lnTo>
                  <a:pt x="328613" y="28575"/>
                </a:lnTo>
                <a:lnTo>
                  <a:pt x="328613" y="185738"/>
                </a:lnTo>
                <a:lnTo>
                  <a:pt x="71438" y="185738"/>
                </a:lnTo>
                <a:close/>
                <a:moveTo>
                  <a:pt x="63401" y="214313"/>
                </a:moveTo>
                <a:lnTo>
                  <a:pt x="336649" y="214313"/>
                </a:lnTo>
                <a:lnTo>
                  <a:pt x="369689" y="246905"/>
                </a:lnTo>
                <a:cubicBezTo>
                  <a:pt x="370805" y="248022"/>
                  <a:pt x="371475" y="249808"/>
                  <a:pt x="371475" y="251371"/>
                </a:cubicBezTo>
                <a:cubicBezTo>
                  <a:pt x="371475" y="254830"/>
                  <a:pt x="369130" y="257175"/>
                  <a:pt x="365671" y="257175"/>
                </a:cubicBezTo>
                <a:lnTo>
                  <a:pt x="34379" y="257175"/>
                </a:lnTo>
                <a:cubicBezTo>
                  <a:pt x="30919" y="257175"/>
                  <a:pt x="28575" y="254830"/>
                  <a:pt x="28575" y="251371"/>
                </a:cubicBezTo>
                <a:cubicBezTo>
                  <a:pt x="28575" y="249808"/>
                  <a:pt x="29245" y="248022"/>
                  <a:pt x="30361" y="246905"/>
                </a:cubicBezTo>
                <a:close/>
              </a:path>
            </a:pathLst>
          </a:custGeom>
          <a:solidFill>
            <a:schemeClr val="accent2"/>
          </a:solidFill>
          <a:ln w="14288" cap="flat">
            <a:noFill/>
            <a:prstDash val="solid"/>
            <a:miter/>
          </a:ln>
        </p:spPr>
        <p:txBody>
          <a:bodyPr rtlCol="0" anchor="ctr"/>
          <a:lstStyle/>
          <a:p>
            <a:endParaRPr lang="en-US" dirty="0">
              <a:solidFill>
                <a:srgbClr val="222222"/>
              </a:solidFill>
              <a:latin typeface="Open Sans Light"/>
            </a:endParaRPr>
          </a:p>
        </p:txBody>
      </p:sp>
    </p:spTree>
    <p:extLst>
      <p:ext uri="{BB962C8B-B14F-4D97-AF65-F5344CB8AC3E}">
        <p14:creationId xmlns:p14="http://schemas.microsoft.com/office/powerpoint/2010/main" val="95347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19D04-BF62-7F30-9279-9A37290D5A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D93CFD-1D97-4545-4698-666F19029DFD}"/>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8E666025-F988-DF03-7593-A090F9B3C863}"/>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EA58CD2A-B84B-E319-FC01-5AB94E66A0DB}"/>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D9AD925D-5D64-6744-9185-E766EC4C3799}"/>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7C10A28C-E584-D151-1B65-B32237CC4BA6}"/>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solidFill>
                  <a:schemeClr val="bg1">
                    <a:lumMod val="85000"/>
                  </a:schemeClr>
                </a:solidFill>
              </a:rPr>
              <a:t>Risky Behaviors, Safety, Violence</a:t>
            </a:r>
          </a:p>
          <a:p>
            <a:pPr lvl="1"/>
            <a:r>
              <a:rPr lang="en-US" dirty="0">
                <a:solidFill>
                  <a:schemeClr val="bg1">
                    <a:lumMod val="85000"/>
                  </a:schemeClr>
                </a:solidFill>
              </a:rPr>
              <a:t>Chronic Conditions - Mental Health</a:t>
            </a:r>
          </a:p>
          <a:p>
            <a:pPr lvl="1"/>
            <a:r>
              <a:rPr lang="en-US" dirty="0"/>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4086516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6051" y="0"/>
            <a:ext cx="4995949" cy="685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TextBox 3"/>
          <p:cNvSpPr txBox="1"/>
          <p:nvPr/>
        </p:nvSpPr>
        <p:spPr>
          <a:xfrm>
            <a:off x="315883" y="482138"/>
            <a:ext cx="5685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Social Determinants</a:t>
            </a:r>
          </a:p>
        </p:txBody>
      </p:sp>
      <p:sp>
        <p:nvSpPr>
          <p:cNvPr id="5" name="TextBox 4"/>
          <p:cNvSpPr txBox="1"/>
          <p:nvPr/>
        </p:nvSpPr>
        <p:spPr>
          <a:xfrm>
            <a:off x="334502" y="2654672"/>
            <a:ext cx="6066298" cy="3046988"/>
          </a:xfrm>
          <a:prstGeom prst="rect">
            <a:avLst/>
          </a:prstGeom>
          <a:noFill/>
        </p:spPr>
        <p:txBody>
          <a:bodyPr wrap="square" rtlCol="0">
            <a:spAutoFit/>
          </a:bodyPr>
          <a:lstStyle/>
          <a:p>
            <a:r>
              <a:rPr lang="en-US" dirty="0">
                <a:solidFill>
                  <a:srgbClr val="0D1941"/>
                </a:solidFill>
              </a:rPr>
              <a:t>= The conditions in the environments where people are born, live, learn, work, play, worship, and age that affect a wide range of health, functioning, and quality-of-life outcomes and risks.</a:t>
            </a:r>
            <a:r>
              <a:rPr lang="en-US" baseline="30000" dirty="0">
                <a:solidFill>
                  <a:srgbClr val="0D1941"/>
                </a:solidFill>
              </a:rPr>
              <a:t>1</a:t>
            </a: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srgbClr val="012169"/>
              </a:solidFill>
              <a:effectLst/>
              <a:uLnTx/>
              <a:uFillTx/>
              <a:latin typeface="Montserrat"/>
              <a:ea typeface="+mn-ea"/>
              <a:cs typeface="+mn-cs"/>
            </a:endParaRPr>
          </a:p>
          <a:p>
            <a:pPr marL="0" marR="0">
              <a:spcBef>
                <a:spcPts val="0"/>
              </a:spcBef>
              <a:spcAft>
                <a:spcPts val="0"/>
              </a:spcAft>
            </a:pPr>
            <a:r>
              <a:rPr lang="en-US" dirty="0">
                <a:solidFill>
                  <a:srgbClr val="0D1941"/>
                </a:solidFill>
              </a:rPr>
              <a:t>The following data is summarized from the </a:t>
            </a:r>
          </a:p>
          <a:p>
            <a:pPr marL="0" marR="0">
              <a:spcBef>
                <a:spcPts val="0"/>
              </a:spcBef>
              <a:spcAft>
                <a:spcPts val="0"/>
              </a:spcAft>
            </a:pPr>
            <a:r>
              <a:rPr lang="en-US" dirty="0">
                <a:solidFill>
                  <a:srgbClr val="0D1941"/>
                </a:solidFill>
              </a:rPr>
              <a:t>U.S. Census Bureau and therefore cannot be broken out into smaller age groups other than what is provided.</a:t>
            </a:r>
          </a:p>
          <a:p>
            <a:pPr marL="0" marR="0">
              <a:spcBef>
                <a:spcPts val="0"/>
              </a:spcBef>
              <a:spcAft>
                <a:spcPts val="0"/>
              </a:spcAft>
            </a:pPr>
            <a:r>
              <a:rPr lang="en-US" dirty="0">
                <a:solidFill>
                  <a:srgbClr val="0D194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2" name="Picture 1">
            <a:extLst>
              <a:ext uri="{FF2B5EF4-FFF2-40B4-BE49-F238E27FC236}">
                <a16:creationId xmlns:a16="http://schemas.microsoft.com/office/drawing/2014/main" id="{73411E81-2DB3-80C0-5191-46E771427D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900" b="83900" l="14066" r="86044">
                        <a14:foregroundMark x1="83626" y1="42000" x2="65165" y2="52200"/>
                        <a14:foregroundMark x1="35385" y1="47600" x2="15385" y2="54200"/>
                        <a14:foregroundMark x1="42857" y1="66600" x2="58352" y2="66600"/>
                        <a14:foregroundMark x1="57912" y1="63400" x2="68462" y2="77100"/>
                        <a14:foregroundMark x1="67802" y1="77300" x2="53736" y2="82900"/>
                        <a14:foregroundMark x1="42198" y1="65200" x2="31429" y2="77300"/>
                        <a14:foregroundMark x1="33846" y1="77900" x2="52857" y2="82700"/>
                        <a14:foregroundMark x1="52418" y1="73600" x2="52418" y2="79300"/>
                        <a14:foregroundMark x1="47912" y1="73400" x2="47692" y2="79900"/>
                        <a14:foregroundMark x1="22308" y1="61800" x2="29231" y2="62200"/>
                        <a14:foregroundMark x1="29231" y1="61500" x2="28352" y2="58900"/>
                        <a14:foregroundMark x1="28352" y1="58900" x2="23187" y2="57200"/>
                        <a14:foregroundMark x1="23187" y1="57200" x2="24505" y2="55600"/>
                        <a14:foregroundMark x1="25165" y1="55300" x2="28571" y2="56300"/>
                        <a14:foregroundMark x1="48022" y1="45800" x2="53736" y2="50200"/>
                        <a14:foregroundMark x1="54066" y1="55200" x2="46044" y2="57100"/>
                        <a14:foregroundMark x1="29560" y1="31000" x2="40220" y2="30900"/>
                        <a14:foregroundMark x1="32527" y1="34700" x2="35275" y2="36000"/>
                        <a14:foregroundMark x1="36044" y1="35900" x2="39341" y2="34400"/>
                        <a14:foregroundMark x1="44505" y1="73000" x2="45275" y2="74500"/>
                        <a14:foregroundMark x1="44615" y1="76100" x2="44286" y2="78900"/>
                        <a14:foregroundMark x1="43077" y1="71100" x2="42527" y2="70200"/>
                        <a14:foregroundMark x1="46813" y1="71600" x2="47582" y2="70400"/>
                        <a14:foregroundMark x1="49890" y1="72800" x2="50769" y2="74600"/>
                        <a14:foregroundMark x1="51648" y1="71900" x2="52747" y2="70500"/>
                        <a14:foregroundMark x1="49670" y1="75200" x2="49341" y2="78400"/>
                        <a14:foregroundMark x1="50989" y1="75700" x2="51319" y2="78000"/>
                        <a14:foregroundMark x1="52637" y1="70500" x2="54396" y2="72300"/>
                        <a14:foregroundMark x1="57692" y1="70200" x2="56044" y2="72800"/>
                        <a14:foregroundMark x1="54725" y1="73300" x2="54396" y2="77200"/>
                        <a14:foregroundMark x1="56154" y1="75200" x2="56154" y2="76900"/>
                        <a14:foregroundMark x1="55934" y1="78800" x2="56374" y2="76600"/>
                        <a14:foregroundMark x1="65714" y1="33900" x2="63516" y2="28900"/>
                        <a14:foregroundMark x1="64176" y1="28600" x2="65604" y2="29100"/>
                        <a14:foregroundMark x1="66813" y1="32100" x2="68681" y2="32500"/>
                        <a14:foregroundMark x1="65275" y1="35300" x2="64396" y2="34100"/>
                        <a14:foregroundMark x1="68352" y1="55600" x2="68462" y2="62200"/>
                        <a14:foregroundMark x1="78242" y1="60100" x2="79560" y2="59200"/>
                        <a14:foregroundMark x1="79560" y1="63000" x2="80440" y2="62700"/>
                        <a14:foregroundMark x1="75275" y1="58700" x2="75275" y2="54100"/>
                        <a14:foregroundMark x1="75165" y1="58900" x2="75165" y2="62900"/>
                        <a14:foregroundMark x1="69121" y1="53500" x2="69670" y2="53700"/>
                        <a14:foregroundMark x1="70769" y1="54000" x2="74835" y2="53900"/>
                        <a14:foregroundMark x1="72418" y1="35700" x2="69121" y2="38600"/>
                        <a14:foregroundMark x1="60879" y1="73800" x2="59890" y2="70800"/>
                        <a14:foregroundMark x1="59231" y1="24300" x2="55055" y2="27500"/>
                        <a14:foregroundMark x1="53956" y1="22500" x2="62088" y2="25200"/>
                        <a14:foregroundMark x1="54176" y1="30600" x2="61099" y2="39700"/>
                        <a14:foregroundMark x1="69890" y1="66000" x2="65824" y2="64400"/>
                        <a14:foregroundMark x1="39011" y1="72300" x2="41429" y2="76100"/>
                      </a14:backgroundRemoval>
                    </a14:imgEffect>
                  </a14:imgLayer>
                </a14:imgProps>
              </a:ext>
              <a:ext uri="{28A0092B-C50C-407E-A947-70E740481C1C}">
                <a14:useLocalDpi xmlns:a14="http://schemas.microsoft.com/office/drawing/2010/main" val="0"/>
              </a:ext>
            </a:extLst>
          </a:blip>
          <a:srcRect l="13168" t="16935" r="13060" b="13729"/>
          <a:stretch/>
        </p:blipFill>
        <p:spPr>
          <a:xfrm>
            <a:off x="7579693" y="1210249"/>
            <a:ext cx="4296424" cy="4437502"/>
          </a:xfrm>
          <a:prstGeom prst="rect">
            <a:avLst/>
          </a:prstGeom>
        </p:spPr>
      </p:pic>
      <p:sp>
        <p:nvSpPr>
          <p:cNvPr id="6" name="TextBox 5">
            <a:extLst>
              <a:ext uri="{FF2B5EF4-FFF2-40B4-BE49-F238E27FC236}">
                <a16:creationId xmlns:a16="http://schemas.microsoft.com/office/drawing/2014/main" id="{090393E5-D2F3-4F2F-C64A-4110360E52A2}"/>
              </a:ext>
            </a:extLst>
          </p:cNvPr>
          <p:cNvSpPr txBox="1"/>
          <p:nvPr/>
        </p:nvSpPr>
        <p:spPr>
          <a:xfrm>
            <a:off x="0" y="6609017"/>
            <a:ext cx="7071274" cy="230832"/>
          </a:xfrm>
          <a:prstGeom prst="rect">
            <a:avLst/>
          </a:prstGeom>
          <a:noFill/>
        </p:spPr>
        <p:txBody>
          <a:bodyPr wrap="square" rtlCol="0">
            <a:spAutoFit/>
          </a:bodyPr>
          <a:lstStyle/>
          <a:p>
            <a:r>
              <a:rPr lang="en-US" sz="700" dirty="0"/>
              <a:t>1  </a:t>
            </a:r>
            <a:r>
              <a:rPr lang="en-US" sz="900" dirty="0"/>
              <a:t>Social Determinants of Health- Healthy People 2030.</a:t>
            </a:r>
          </a:p>
        </p:txBody>
      </p:sp>
    </p:spTree>
    <p:extLst>
      <p:ext uri="{BB962C8B-B14F-4D97-AF65-F5344CB8AC3E}">
        <p14:creationId xmlns:p14="http://schemas.microsoft.com/office/powerpoint/2010/main" val="2603690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41" y="5507637"/>
            <a:ext cx="6122961"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In 2022, Missouri Ranked </a:t>
            </a:r>
            <a:r>
              <a:rPr kumimoji="0" lang="en-US" sz="1800" b="1"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34</a:t>
            </a:r>
            <a:r>
              <a:rPr kumimoji="0" lang="en-US" sz="1800" b="1" i="0" u="none" strike="noStrike" kern="1200" cap="none" spc="0" normalizeH="0" baseline="30000" noProof="0" dirty="0" err="1">
                <a:ln>
                  <a:noFill/>
                </a:ln>
                <a:solidFill>
                  <a:srgbClr val="012169"/>
                </a:solidFill>
                <a:effectLst/>
                <a:uLnTx/>
                <a:uFillTx/>
                <a:latin typeface="Montserrat"/>
                <a:ea typeface="+mn-ea"/>
                <a:cs typeface="Calibri Light" panose="020F0302020204030204" pitchFamily="34" charset="0"/>
              </a:rPr>
              <a:t>th</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 </a:t>
            </a:r>
            <a:r>
              <a:rPr kumimoji="0" lang="en-US" sz="1800" b="0" i="0" u="none" strike="noStrike" kern="1200" cap="none" spc="0" normalizeH="0" baseline="0" noProof="0" dirty="0">
                <a:ln>
                  <a:noFill/>
                </a:ln>
                <a:solidFill>
                  <a:srgbClr val="E35205"/>
                </a:solidFill>
                <a:effectLst/>
                <a:uLnTx/>
                <a:uFillTx/>
                <a:latin typeface="Montserrat"/>
                <a:ea typeface="+mn-ea"/>
                <a:cs typeface="Calibri Light" panose="020F0302020204030204" pitchFamily="34" charset="0"/>
              </a:rPr>
              <a:t> </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in the U.S. for percent of the 5-17 year old </a:t>
            </a:r>
            <a:r>
              <a:rPr kumimoji="0" lang="en-US" sz="180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below the poverty level.</a:t>
            </a:r>
          </a:p>
        </p:txBody>
      </p:sp>
      <p:sp>
        <p:nvSpPr>
          <p:cNvPr id="4" name="Rectangle 3"/>
          <p:cNvSpPr/>
          <p:nvPr/>
        </p:nvSpPr>
        <p:spPr>
          <a:xfrm>
            <a:off x="26896" y="6596598"/>
            <a:ext cx="5809604"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orbel" panose="020B0503020204020204"/>
                <a:ea typeface="+mn-ea"/>
                <a:cs typeface="+mn-cs"/>
              </a:rPr>
              <a:t>Source: Office of the Assistant Secretary for Planning and Evaluation, U.S Census Bureau, Table S1701</a:t>
            </a:r>
          </a:p>
        </p:txBody>
      </p:sp>
      <p:sp>
        <p:nvSpPr>
          <p:cNvPr id="8" name="TextBox 7"/>
          <p:cNvSpPr txBox="1"/>
          <p:nvPr/>
        </p:nvSpPr>
        <p:spPr>
          <a:xfrm>
            <a:off x="1245471" y="2766753"/>
            <a:ext cx="4716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2021</a:t>
            </a:r>
          </a:p>
        </p:txBody>
      </p:sp>
      <p:sp>
        <p:nvSpPr>
          <p:cNvPr id="9" name="TextBox 8"/>
          <p:cNvSpPr txBox="1"/>
          <p:nvPr/>
        </p:nvSpPr>
        <p:spPr>
          <a:xfrm>
            <a:off x="246842" y="138187"/>
            <a:ext cx="8715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Poverty</a:t>
            </a:r>
          </a:p>
        </p:txBody>
      </p:sp>
      <p:sp>
        <p:nvSpPr>
          <p:cNvPr id="15" name="TextBox 14"/>
          <p:cNvSpPr txBox="1"/>
          <p:nvPr/>
        </p:nvSpPr>
        <p:spPr>
          <a:xfrm>
            <a:off x="1478067" y="2598570"/>
            <a:ext cx="4635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2017</a:t>
            </a:r>
          </a:p>
        </p:txBody>
      </p:sp>
      <p:graphicFrame>
        <p:nvGraphicFramePr>
          <p:cNvPr id="14" name="Chart 13">
            <a:extLst>
              <a:ext uri="{FF2B5EF4-FFF2-40B4-BE49-F238E27FC236}">
                <a16:creationId xmlns:a16="http://schemas.microsoft.com/office/drawing/2014/main" id="{6CBE7D74-3E7B-C4D7-BB4C-F49E750D1973}"/>
              </a:ext>
            </a:extLst>
          </p:cNvPr>
          <p:cNvGraphicFramePr>
            <a:graphicFrameLocks/>
          </p:cNvGraphicFramePr>
          <p:nvPr/>
        </p:nvGraphicFramePr>
        <p:xfrm>
          <a:off x="246842" y="701734"/>
          <a:ext cx="6315371" cy="4282126"/>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991699FA-00E7-EBA3-EBCE-5ED069AEE05D}"/>
              </a:ext>
            </a:extLst>
          </p:cNvPr>
          <p:cNvSpPr txBox="1"/>
          <p:nvPr/>
        </p:nvSpPr>
        <p:spPr>
          <a:xfrm>
            <a:off x="246842" y="4941896"/>
            <a:ext cx="549316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12169"/>
                </a:solidFill>
                <a:effectLst/>
                <a:uLnTx/>
                <a:uFillTx/>
                <a:latin typeface="Montserrat"/>
                <a:ea typeface="+mn-ea"/>
                <a:cs typeface="+mn-cs"/>
              </a:rPr>
              <a:t>*Note: The Census Bureau did not release its standard 2020 ACS 1-year estimate</a:t>
            </a:r>
            <a:br>
              <a:rPr kumimoji="0" lang="en-US" sz="1000" b="0" i="0" u="none" strike="noStrike" kern="1200" cap="none" spc="0" normalizeH="0" baseline="0" noProof="0" dirty="0">
                <a:ln>
                  <a:noFill/>
                </a:ln>
                <a:solidFill>
                  <a:srgbClr val="012169"/>
                </a:solidFill>
                <a:effectLst/>
                <a:uLnTx/>
                <a:uFillTx/>
                <a:latin typeface="Montserrat"/>
                <a:ea typeface="+mn-ea"/>
                <a:cs typeface="+mn-cs"/>
              </a:rPr>
            </a:br>
            <a:r>
              <a:rPr kumimoji="0" lang="en-US" sz="1000" b="0" i="0" u="none" strike="noStrike" kern="1200" cap="none" spc="0" normalizeH="0" baseline="0" noProof="0" dirty="0">
                <a:ln>
                  <a:noFill/>
                </a:ln>
                <a:solidFill>
                  <a:srgbClr val="012169"/>
                </a:solidFill>
                <a:effectLst/>
                <a:uLnTx/>
                <a:uFillTx/>
                <a:latin typeface="Montserrat"/>
                <a:ea typeface="+mn-ea"/>
                <a:cs typeface="+mn-cs"/>
              </a:rPr>
              <a:t> because of the impacts of the COVID-19 pandemic. </a:t>
            </a:r>
          </a:p>
        </p:txBody>
      </p:sp>
    </p:spTree>
    <p:extLst>
      <p:ext uri="{BB962C8B-B14F-4D97-AF65-F5344CB8AC3E}">
        <p14:creationId xmlns:p14="http://schemas.microsoft.com/office/powerpoint/2010/main" val="3115388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41" y="5507637"/>
            <a:ext cx="6122961"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In 2022, Missouri Ranked </a:t>
            </a:r>
            <a:r>
              <a:rPr kumimoji="0" lang="en-US" sz="1800" b="1"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34</a:t>
            </a:r>
            <a:r>
              <a:rPr kumimoji="0" lang="en-US" sz="1800" b="1" i="0" u="none" strike="noStrike" kern="1200" cap="none" spc="0" normalizeH="0" baseline="30000" noProof="0" dirty="0" err="1">
                <a:ln>
                  <a:noFill/>
                </a:ln>
                <a:solidFill>
                  <a:srgbClr val="012169"/>
                </a:solidFill>
                <a:effectLst/>
                <a:uLnTx/>
                <a:uFillTx/>
                <a:latin typeface="Montserrat"/>
                <a:ea typeface="+mn-ea"/>
                <a:cs typeface="Calibri Light" panose="020F0302020204030204" pitchFamily="34" charset="0"/>
              </a:rPr>
              <a:t>th</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 </a:t>
            </a:r>
            <a:r>
              <a:rPr kumimoji="0" lang="en-US" sz="1800" b="0" i="0" u="none" strike="noStrike" kern="1200" cap="none" spc="0" normalizeH="0" baseline="0" noProof="0" dirty="0">
                <a:ln>
                  <a:noFill/>
                </a:ln>
                <a:solidFill>
                  <a:srgbClr val="E35205"/>
                </a:solidFill>
                <a:effectLst/>
                <a:uLnTx/>
                <a:uFillTx/>
                <a:latin typeface="Montserrat"/>
                <a:ea typeface="+mn-ea"/>
                <a:cs typeface="Calibri Light" panose="020F0302020204030204" pitchFamily="34" charset="0"/>
              </a:rPr>
              <a:t> </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in the U.S. for percent of the 5-17 year old </a:t>
            </a:r>
            <a:r>
              <a:rPr kumimoji="0" lang="en-US" sz="180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below the poverty level.</a:t>
            </a:r>
          </a:p>
        </p:txBody>
      </p:sp>
      <p:sp>
        <p:nvSpPr>
          <p:cNvPr id="4" name="Rectangle 3"/>
          <p:cNvSpPr/>
          <p:nvPr/>
        </p:nvSpPr>
        <p:spPr>
          <a:xfrm>
            <a:off x="26896" y="6596598"/>
            <a:ext cx="5809604"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orbel" panose="020B0503020204020204"/>
                <a:ea typeface="+mn-ea"/>
                <a:cs typeface="+mn-cs"/>
              </a:rPr>
              <a:t>Source: Office of the Assistant Secretary for Planning and Evaluation, U.S Census Bureau, Table S1701</a:t>
            </a:r>
          </a:p>
        </p:txBody>
      </p:sp>
      <p:sp>
        <p:nvSpPr>
          <p:cNvPr id="8" name="TextBox 7"/>
          <p:cNvSpPr txBox="1"/>
          <p:nvPr/>
        </p:nvSpPr>
        <p:spPr>
          <a:xfrm>
            <a:off x="1245471" y="2766753"/>
            <a:ext cx="4716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2021</a:t>
            </a:r>
          </a:p>
        </p:txBody>
      </p:sp>
      <p:sp>
        <p:nvSpPr>
          <p:cNvPr id="9" name="TextBox 8"/>
          <p:cNvSpPr txBox="1"/>
          <p:nvPr/>
        </p:nvSpPr>
        <p:spPr>
          <a:xfrm>
            <a:off x="246842" y="138187"/>
            <a:ext cx="8715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Poverty</a:t>
            </a:r>
          </a:p>
        </p:txBody>
      </p:sp>
      <p:sp>
        <p:nvSpPr>
          <p:cNvPr id="10" name="TextBox 9"/>
          <p:cNvSpPr txBox="1"/>
          <p:nvPr/>
        </p:nvSpPr>
        <p:spPr>
          <a:xfrm>
            <a:off x="10166889" y="643834"/>
            <a:ext cx="18431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a:ea typeface="+mn-ea"/>
                <a:cs typeface="+mn-cs"/>
              </a:rPr>
              <a:t>10 Highest Poverty Rates in Missouri,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a:ea typeface="+mn-ea"/>
                <a:cs typeface="+mn-cs"/>
              </a:rPr>
              <a:t>5-17 Population 2018-2022</a:t>
            </a:r>
          </a:p>
        </p:txBody>
      </p:sp>
      <p:sp>
        <p:nvSpPr>
          <p:cNvPr id="11" name="Rectangle 10"/>
          <p:cNvSpPr/>
          <p:nvPr/>
        </p:nvSpPr>
        <p:spPr>
          <a:xfrm>
            <a:off x="10552342" y="1730889"/>
            <a:ext cx="235169" cy="161575"/>
          </a:xfrm>
          <a:prstGeom prst="rect">
            <a:avLst/>
          </a:prstGeom>
          <a:solidFill>
            <a:srgbClr val="F2A9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12" name="TextBox 11"/>
          <p:cNvSpPr txBox="1"/>
          <p:nvPr/>
        </p:nvSpPr>
        <p:spPr>
          <a:xfrm>
            <a:off x="10809763" y="1684719"/>
            <a:ext cx="97174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12169"/>
                </a:solidFill>
                <a:effectLst/>
                <a:uLnTx/>
                <a:uFillTx/>
                <a:latin typeface="Montserrat"/>
                <a:ea typeface="+mn-ea"/>
                <a:cs typeface="+mn-cs"/>
              </a:rPr>
              <a:t>29.3%-41.6%</a:t>
            </a:r>
          </a:p>
        </p:txBody>
      </p:sp>
      <p:sp>
        <p:nvSpPr>
          <p:cNvPr id="15" name="TextBox 14"/>
          <p:cNvSpPr txBox="1"/>
          <p:nvPr/>
        </p:nvSpPr>
        <p:spPr>
          <a:xfrm>
            <a:off x="1478067" y="2598570"/>
            <a:ext cx="4635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2017</a:t>
            </a:r>
          </a:p>
        </p:txBody>
      </p:sp>
      <p:pic>
        <p:nvPicPr>
          <p:cNvPr id="6" name="Picture 5" descr="Engineering drawing&#10;&#10;Description automatically generated with medium confidence">
            <a:extLst>
              <a:ext uri="{FF2B5EF4-FFF2-40B4-BE49-F238E27FC236}">
                <a16:creationId xmlns:a16="http://schemas.microsoft.com/office/drawing/2014/main" id="{594BC06A-3EA2-E588-FF7B-4E18A006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500" y="1070948"/>
            <a:ext cx="6947619" cy="5368615"/>
          </a:xfrm>
          <a:prstGeom prst="rect">
            <a:avLst/>
          </a:prstGeom>
        </p:spPr>
      </p:pic>
      <p:graphicFrame>
        <p:nvGraphicFramePr>
          <p:cNvPr id="14" name="Chart 13">
            <a:extLst>
              <a:ext uri="{FF2B5EF4-FFF2-40B4-BE49-F238E27FC236}">
                <a16:creationId xmlns:a16="http://schemas.microsoft.com/office/drawing/2014/main" id="{6CBE7D74-3E7B-C4D7-BB4C-F49E750D1973}"/>
              </a:ext>
            </a:extLst>
          </p:cNvPr>
          <p:cNvGraphicFramePr>
            <a:graphicFrameLocks/>
          </p:cNvGraphicFramePr>
          <p:nvPr/>
        </p:nvGraphicFramePr>
        <p:xfrm>
          <a:off x="246842" y="701734"/>
          <a:ext cx="6315371" cy="4282126"/>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991699FA-00E7-EBA3-EBCE-5ED069AEE05D}"/>
              </a:ext>
            </a:extLst>
          </p:cNvPr>
          <p:cNvSpPr txBox="1"/>
          <p:nvPr/>
        </p:nvSpPr>
        <p:spPr>
          <a:xfrm>
            <a:off x="246842" y="4941896"/>
            <a:ext cx="549316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12169"/>
                </a:solidFill>
                <a:effectLst/>
                <a:uLnTx/>
                <a:uFillTx/>
                <a:latin typeface="Montserrat"/>
                <a:ea typeface="+mn-ea"/>
                <a:cs typeface="+mn-cs"/>
              </a:rPr>
              <a:t>*Note: The Census Bureau did not release its standard 2020 ACS 1-year estimate</a:t>
            </a:r>
            <a:br>
              <a:rPr kumimoji="0" lang="en-US" sz="1000" b="0" i="0" u="none" strike="noStrike" kern="1200" cap="none" spc="0" normalizeH="0" baseline="0" noProof="0" dirty="0">
                <a:ln>
                  <a:noFill/>
                </a:ln>
                <a:solidFill>
                  <a:srgbClr val="012169"/>
                </a:solidFill>
                <a:effectLst/>
                <a:uLnTx/>
                <a:uFillTx/>
                <a:latin typeface="Montserrat"/>
                <a:ea typeface="+mn-ea"/>
                <a:cs typeface="+mn-cs"/>
              </a:rPr>
            </a:br>
            <a:r>
              <a:rPr kumimoji="0" lang="en-US" sz="1000" b="0" i="0" u="none" strike="noStrike" kern="1200" cap="none" spc="0" normalizeH="0" baseline="0" noProof="0" dirty="0">
                <a:ln>
                  <a:noFill/>
                </a:ln>
                <a:solidFill>
                  <a:srgbClr val="012169"/>
                </a:solidFill>
                <a:effectLst/>
                <a:uLnTx/>
                <a:uFillTx/>
                <a:latin typeface="Montserrat"/>
                <a:ea typeface="+mn-ea"/>
                <a:cs typeface="+mn-cs"/>
              </a:rPr>
              <a:t> because of the impacts of the COVID-19 pandemic. </a:t>
            </a:r>
          </a:p>
        </p:txBody>
      </p:sp>
    </p:spTree>
    <p:extLst>
      <p:ext uri="{BB962C8B-B14F-4D97-AF65-F5344CB8AC3E}">
        <p14:creationId xmlns:p14="http://schemas.microsoft.com/office/powerpoint/2010/main" val="4164305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idx="1"/>
            <p:extLst>
              <p:ext uri="{D42A27DB-BD31-4B8C-83A1-F6EECF244321}">
                <p14:modId xmlns:p14="http://schemas.microsoft.com/office/powerpoint/2010/main" val="2636863197"/>
              </p:ext>
            </p:extLst>
          </p:nvPr>
        </p:nvGraphicFramePr>
        <p:xfrm>
          <a:off x="311285" y="1523999"/>
          <a:ext cx="11347315" cy="4448783"/>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note1"/>
          <p:cNvSpPr txBox="1"/>
          <p:nvPr/>
        </p:nvSpPr>
        <p:spPr>
          <a:xfrm>
            <a:off x="533400" y="5722934"/>
            <a:ext cx="11125200" cy="707886"/>
          </a:xfrm>
          <a:prstGeom prst="rect">
            <a:avLst/>
          </a:prstGeom>
          <a:noFill/>
        </p:spPr>
        <p:txBody>
          <a:bodyPr wrap="square" rtlCol="0" anchor="b" anchorCtr="0">
            <a:spAutoFit/>
          </a:bodyPr>
          <a:lstStyle/>
          <a:p>
            <a:endParaRPr dirty="0">
              <a:solidFill>
                <a:srgbClr val="012169"/>
              </a:solidFill>
            </a:endParaRPr>
          </a:p>
          <a:p>
            <a:r>
              <a:rPr lang="en-US" sz="1100" dirty="0">
                <a:solidFill>
                  <a:srgbClr val="012169"/>
                </a:solidFill>
              </a:rPr>
              <a:t>All Hispanic students are included in the Hispanic category.  All other races are non-Hispanic.</a:t>
            </a:r>
          </a:p>
          <a:p>
            <a:r>
              <a:rPr lang="en-US" sz="1100" dirty="0">
                <a:solidFill>
                  <a:srgbClr val="012169"/>
                </a:solidFill>
              </a:rPr>
              <a:t>This graph contains weighted results.</a:t>
            </a:r>
          </a:p>
        </p:txBody>
      </p:sp>
      <p:sp>
        <p:nvSpPr>
          <p:cNvPr id="15" name="Heading1"/>
          <p:cNvSpPr txBox="1"/>
          <p:nvPr/>
        </p:nvSpPr>
        <p:spPr>
          <a:xfrm>
            <a:off x="685800" y="287867"/>
            <a:ext cx="10888133" cy="1323439"/>
          </a:xfrm>
          <a:prstGeom prst="rect">
            <a:avLst/>
          </a:prstGeom>
          <a:noFill/>
        </p:spPr>
        <p:txBody>
          <a:bodyPr wrap="square" rtlCol="0">
            <a:spAutoFit/>
          </a:bodyPr>
          <a:lstStyle/>
          <a:p>
            <a:r>
              <a:rPr lang="en-US" sz="2000" b="1" dirty="0">
                <a:solidFill>
                  <a:srgbClr val="012169"/>
                </a:solidFill>
                <a:latin typeface="+mj-lt"/>
                <a:cs typeface="Calibri" panose="020F0502020204030204" pitchFamily="34" charset="0"/>
              </a:rPr>
              <a:t>High School Students Who Most of the Time or Always </a:t>
            </a:r>
          </a:p>
          <a:p>
            <a:r>
              <a:rPr lang="en-US" sz="2000" b="1" dirty="0">
                <a:solidFill>
                  <a:srgbClr val="012169"/>
                </a:solidFill>
                <a:latin typeface="+mj-lt"/>
                <a:cs typeface="Calibri" panose="020F0502020204030204" pitchFamily="34" charset="0"/>
              </a:rPr>
              <a:t>Went Hungry or </a:t>
            </a:r>
          </a:p>
          <a:p>
            <a:r>
              <a:rPr lang="en-US" sz="2000" b="1" dirty="0">
                <a:solidFill>
                  <a:srgbClr val="012169"/>
                </a:solidFill>
                <a:latin typeface="+mj-lt"/>
                <a:cs typeface="Calibri" panose="020F0502020204030204" pitchFamily="34" charset="0"/>
              </a:rPr>
              <a:t>There Was Not Enough Food in Their Home </a:t>
            </a:r>
          </a:p>
          <a:p>
            <a:r>
              <a:rPr lang="en-US" sz="2000" b="1" dirty="0">
                <a:solidFill>
                  <a:srgbClr val="012169"/>
                </a:solidFill>
                <a:latin typeface="+mj-lt"/>
                <a:cs typeface="Calibri" panose="020F0502020204030204" pitchFamily="34" charset="0"/>
              </a:rPr>
              <a:t>During Covid-19 Pandemic</a:t>
            </a:r>
            <a:endParaRPr lang="en-US" sz="2000" b="1" dirty="0">
              <a:solidFill>
                <a:srgbClr val="012169"/>
              </a:solidFill>
              <a:latin typeface="+mj-lt"/>
            </a:endParaRPr>
          </a:p>
        </p:txBody>
      </p:sp>
      <p:sp>
        <p:nvSpPr>
          <p:cNvPr id="18" name="SiteFooter1"/>
          <p:cNvSpPr txBox="1"/>
          <p:nvPr/>
        </p:nvSpPr>
        <p:spPr>
          <a:xfrm>
            <a:off x="3429000" y="6446790"/>
            <a:ext cx="8592378" cy="307777"/>
          </a:xfrm>
          <a:prstGeom prst="rect">
            <a:avLst/>
          </a:prstGeom>
          <a:noFill/>
        </p:spPr>
        <p:txBody>
          <a:bodyPr wrap="square" rtlCol="0">
            <a:spAutoFit/>
          </a:bodyPr>
          <a:lstStyle/>
          <a:p>
            <a:pPr algn="r"/>
            <a:r>
              <a:rPr lang="en-US" sz="1400" dirty="0" err="1">
                <a:solidFill>
                  <a:srgbClr val="012169"/>
                </a:solidFill>
                <a:latin typeface="+mj-lt"/>
                <a:ea typeface="Verdana" panose="020B0604030504040204" pitchFamily="34" charset="0"/>
                <a:cs typeface="Verdana" panose="020B0604030504040204" pitchFamily="34" charset="0"/>
              </a:rPr>
              <a:t>Missouri - YRBS, 2021 - QN111</a:t>
            </a:r>
            <a:endParaRPr lang="en-US" sz="1400" dirty="0">
              <a:solidFill>
                <a:srgbClr val="012169"/>
              </a:solidFill>
              <a:latin typeface="+mj-lt"/>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25EC6526-141D-67F3-D2A5-4F7D859D3902}"/>
              </a:ext>
            </a:extLst>
          </p:cNvPr>
          <p:cNvPicPr>
            <a:picLocks noChangeAspect="1"/>
          </p:cNvPicPr>
          <p:nvPr/>
        </p:nvPicPr>
        <p:blipFill>
          <a:blip r:embed="rId4"/>
          <a:stretch>
            <a:fillRect/>
          </a:stretch>
        </p:blipFill>
        <p:spPr>
          <a:xfrm>
            <a:off x="9097153" y="0"/>
            <a:ext cx="3094847" cy="37815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8A22-FF4B-9DD2-703D-AE8C1703C8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2559D7-22BE-9932-84D3-FFEBD952CC81}"/>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Thank you for everything you do for our children.</a:t>
            </a:r>
          </a:p>
        </p:txBody>
      </p:sp>
      <p:pic>
        <p:nvPicPr>
          <p:cNvPr id="2" name="Picture 1">
            <a:extLst>
              <a:ext uri="{FF2B5EF4-FFF2-40B4-BE49-F238E27FC236}">
                <a16:creationId xmlns:a16="http://schemas.microsoft.com/office/drawing/2014/main" id="{6E0B4438-7EFA-424D-2279-AF10634B8F1A}"/>
              </a:ext>
            </a:extLst>
          </p:cNvPr>
          <p:cNvPicPr>
            <a:picLocks noChangeAspect="1"/>
          </p:cNvPicPr>
          <p:nvPr/>
        </p:nvPicPr>
        <p:blipFill>
          <a:blip r:embed="rId3"/>
          <a:stretch>
            <a:fillRect/>
          </a:stretch>
        </p:blipFill>
        <p:spPr>
          <a:xfrm>
            <a:off x="5680269" y="1531324"/>
            <a:ext cx="5064919" cy="4900947"/>
          </a:xfrm>
          <a:prstGeom prst="rect">
            <a:avLst/>
          </a:prstGeom>
        </p:spPr>
      </p:pic>
      <p:pic>
        <p:nvPicPr>
          <p:cNvPr id="3" name="Picture 2">
            <a:extLst>
              <a:ext uri="{FF2B5EF4-FFF2-40B4-BE49-F238E27FC236}">
                <a16:creationId xmlns:a16="http://schemas.microsoft.com/office/drawing/2014/main" id="{10A9B656-03D9-861E-7CC3-2C3F2B240D27}"/>
              </a:ext>
            </a:extLst>
          </p:cNvPr>
          <p:cNvPicPr>
            <a:picLocks noChangeAspect="1"/>
          </p:cNvPicPr>
          <p:nvPr/>
        </p:nvPicPr>
        <p:blipFill>
          <a:blip r:embed="rId4"/>
          <a:stretch>
            <a:fillRect/>
          </a:stretch>
        </p:blipFill>
        <p:spPr>
          <a:xfrm>
            <a:off x="1186741" y="1531324"/>
            <a:ext cx="3967150" cy="4900947"/>
          </a:xfrm>
          <a:prstGeom prst="rect">
            <a:avLst/>
          </a:prstGeom>
        </p:spPr>
      </p:pic>
    </p:spTree>
    <p:extLst>
      <p:ext uri="{BB962C8B-B14F-4D97-AF65-F5344CB8AC3E}">
        <p14:creationId xmlns:p14="http://schemas.microsoft.com/office/powerpoint/2010/main" val="1566082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22" y="5667533"/>
            <a:ext cx="6281191" cy="923330"/>
          </a:xfrm>
          <a:prstGeom prst="rect">
            <a:avLst/>
          </a:prstGeom>
          <a:ln>
            <a:no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In 2022, Missouri r</a:t>
            </a:r>
            <a:r>
              <a:rPr kumimoji="0" lang="en-US" sz="1800" b="0" i="0" u="none" strike="noStrike" kern="1200" cap="none" spc="0" normalizeH="0" baseline="0" noProof="0" dirty="0" err="1">
                <a:ln>
                  <a:noFill/>
                </a:ln>
                <a:solidFill>
                  <a:srgbClr val="012169"/>
                </a:solidFill>
                <a:effectLst/>
                <a:uLnTx/>
                <a:uFillTx/>
                <a:latin typeface="Montserrat"/>
                <a:ea typeface="+mn-ea"/>
                <a:cs typeface="Calibri Light" panose="020F0302020204030204" pitchFamily="34" charset="0"/>
              </a:rPr>
              <a:t>anked</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 </a:t>
            </a:r>
            <a:r>
              <a:rPr kumimoji="0" lang="en-US" sz="1800" b="1"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38</a:t>
            </a:r>
            <a:r>
              <a:rPr kumimoji="0" lang="en-US" sz="1800" b="1" i="0" u="none" strike="noStrike" kern="1200" cap="none" spc="0" normalizeH="0" baseline="30000" noProof="0" dirty="0">
                <a:ln>
                  <a:noFill/>
                </a:ln>
                <a:solidFill>
                  <a:srgbClr val="012169"/>
                </a:solidFill>
                <a:effectLst/>
                <a:uLnTx/>
                <a:uFillTx/>
                <a:latin typeface="Montserrat"/>
                <a:ea typeface="+mn-ea"/>
                <a:cs typeface="Calibri Light" panose="020F0302020204030204" pitchFamily="34" charset="0"/>
              </a:rPr>
              <a:t>th</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 in the United States for percent of the 6-18 year old population </a:t>
            </a:r>
            <a:r>
              <a:rPr kumimoji="0" lang="en-US" sz="1800" b="1"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without health insurance</a:t>
            </a:r>
            <a:r>
              <a:rPr kumimoji="0" lang="en-US" sz="1800" b="0" i="0" u="none" strike="noStrike" kern="1200" cap="none" spc="0" normalizeH="0" baseline="0" noProof="0" dirty="0">
                <a:ln>
                  <a:noFill/>
                </a:ln>
                <a:solidFill>
                  <a:srgbClr val="012169"/>
                </a:solidFill>
                <a:effectLst/>
                <a:uLnTx/>
                <a:uFillTx/>
                <a:latin typeface="Montserrat"/>
                <a:ea typeface="+mn-ea"/>
                <a:cs typeface="Calibri Light" panose="020F0302020204030204" pitchFamily="34" charset="0"/>
              </a:rPr>
              <a:t>.</a:t>
            </a:r>
          </a:p>
        </p:txBody>
      </p:sp>
      <p:sp>
        <p:nvSpPr>
          <p:cNvPr id="8" name="Rectangle 7"/>
          <p:cNvSpPr/>
          <p:nvPr/>
        </p:nvSpPr>
        <p:spPr>
          <a:xfrm>
            <a:off x="183573" y="6666076"/>
            <a:ext cx="2398413"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Light" panose="020F0302020204030204"/>
                <a:ea typeface="+mn-ea"/>
                <a:cs typeface="+mn-cs"/>
              </a:rPr>
              <a:t>Source: U.S Census Bureau, Table S2701</a:t>
            </a:r>
          </a:p>
        </p:txBody>
      </p:sp>
      <p:sp>
        <p:nvSpPr>
          <p:cNvPr id="12" name="Rectangle 11"/>
          <p:cNvSpPr/>
          <p:nvPr/>
        </p:nvSpPr>
        <p:spPr>
          <a:xfrm>
            <a:off x="1367551" y="3035377"/>
            <a:ext cx="4716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2021</a:t>
            </a:r>
          </a:p>
        </p:txBody>
      </p:sp>
      <p:sp>
        <p:nvSpPr>
          <p:cNvPr id="13" name="TextBox 12"/>
          <p:cNvSpPr txBox="1"/>
          <p:nvPr/>
        </p:nvSpPr>
        <p:spPr>
          <a:xfrm>
            <a:off x="374489" y="284523"/>
            <a:ext cx="87155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Uninsured</a:t>
            </a:r>
          </a:p>
        </p:txBody>
      </p:sp>
      <p:sp>
        <p:nvSpPr>
          <p:cNvPr id="14" name="TextBox 13"/>
          <p:cNvSpPr txBox="1"/>
          <p:nvPr/>
        </p:nvSpPr>
        <p:spPr>
          <a:xfrm>
            <a:off x="9865935" y="402074"/>
            <a:ext cx="175456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a:ea typeface="+mn-ea"/>
                <a:cs typeface="+mn-cs"/>
              </a:rPr>
              <a:t>10 Highest Uninsured Rates in Missouri,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a:ea typeface="+mn-ea"/>
                <a:cs typeface="+mn-cs"/>
              </a:rPr>
              <a:t>6-18 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2169"/>
                </a:solidFill>
                <a:effectLst/>
                <a:uLnTx/>
                <a:uFillTx/>
                <a:latin typeface="Montserrat"/>
                <a:ea typeface="+mn-ea"/>
                <a:cs typeface="+mn-cs"/>
              </a:rPr>
              <a:t>2018-2022</a:t>
            </a:r>
          </a:p>
        </p:txBody>
      </p:sp>
      <p:sp>
        <p:nvSpPr>
          <p:cNvPr id="15" name="Rectangle 14"/>
          <p:cNvSpPr/>
          <p:nvPr/>
        </p:nvSpPr>
        <p:spPr>
          <a:xfrm>
            <a:off x="10004485" y="1623064"/>
            <a:ext cx="304800" cy="139682"/>
          </a:xfrm>
          <a:prstGeom prst="rect">
            <a:avLst/>
          </a:prstGeom>
          <a:solidFill>
            <a:srgbClr val="F2A9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2169"/>
              </a:solidFill>
              <a:effectLst/>
              <a:uLnTx/>
              <a:uFillTx/>
              <a:latin typeface="Montserrat"/>
              <a:ea typeface="+mn-ea"/>
              <a:cs typeface="+mn-cs"/>
            </a:endParaRPr>
          </a:p>
        </p:txBody>
      </p:sp>
      <p:sp>
        <p:nvSpPr>
          <p:cNvPr id="16" name="TextBox 15"/>
          <p:cNvSpPr txBox="1"/>
          <p:nvPr/>
        </p:nvSpPr>
        <p:spPr>
          <a:xfrm>
            <a:off x="10309285" y="1571625"/>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12169"/>
                </a:solidFill>
                <a:effectLst/>
                <a:uLnTx/>
                <a:uFillTx/>
                <a:latin typeface="Montserrat"/>
                <a:ea typeface="+mn-ea"/>
                <a:cs typeface="+mn-cs"/>
              </a:rPr>
              <a:t>17.7%-40.4%</a:t>
            </a:r>
          </a:p>
        </p:txBody>
      </p:sp>
      <p:sp>
        <p:nvSpPr>
          <p:cNvPr id="19" name="TextBox 18"/>
          <p:cNvSpPr txBox="1"/>
          <p:nvPr/>
        </p:nvSpPr>
        <p:spPr>
          <a:xfrm>
            <a:off x="1492395" y="2661118"/>
            <a:ext cx="4363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ontserrat"/>
                <a:ea typeface="+mn-ea"/>
                <a:cs typeface="+mn-cs"/>
              </a:rPr>
              <a:t>2017</a:t>
            </a:r>
          </a:p>
        </p:txBody>
      </p:sp>
      <p:pic>
        <p:nvPicPr>
          <p:cNvPr id="4" name="Picture 3" descr="Diagram&#10;&#10;Description automatically generated">
            <a:extLst>
              <a:ext uri="{FF2B5EF4-FFF2-40B4-BE49-F238E27FC236}">
                <a16:creationId xmlns:a16="http://schemas.microsoft.com/office/drawing/2014/main" id="{721E7920-D585-24A5-4476-FD75EDAAD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674" y="986849"/>
            <a:ext cx="7038690" cy="5438988"/>
          </a:xfrm>
          <a:prstGeom prst="rect">
            <a:avLst/>
          </a:prstGeom>
        </p:spPr>
      </p:pic>
      <p:graphicFrame>
        <p:nvGraphicFramePr>
          <p:cNvPr id="3" name="Chart 2">
            <a:extLst>
              <a:ext uri="{FF2B5EF4-FFF2-40B4-BE49-F238E27FC236}">
                <a16:creationId xmlns:a16="http://schemas.microsoft.com/office/drawing/2014/main" id="{F770725A-612C-F2C5-C542-7DB5E9804B07}"/>
              </a:ext>
            </a:extLst>
          </p:cNvPr>
          <p:cNvGraphicFramePr>
            <a:graphicFrameLocks/>
          </p:cNvGraphicFramePr>
          <p:nvPr/>
        </p:nvGraphicFramePr>
        <p:xfrm>
          <a:off x="183572" y="869298"/>
          <a:ext cx="5912427" cy="437842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A1210E9-0EAD-4D47-3D20-DEC9B56B66C1}"/>
              </a:ext>
            </a:extLst>
          </p:cNvPr>
          <p:cNvSpPr txBox="1"/>
          <p:nvPr/>
        </p:nvSpPr>
        <p:spPr>
          <a:xfrm>
            <a:off x="270963" y="5192210"/>
            <a:ext cx="549316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12169"/>
                </a:solidFill>
                <a:effectLst/>
                <a:uLnTx/>
                <a:uFillTx/>
                <a:latin typeface="Montserrat"/>
                <a:ea typeface="+mn-ea"/>
                <a:cs typeface="+mn-cs"/>
              </a:rPr>
              <a:t>*Note: The Census Bureau did not release its standard 2020 ACS 1-year estimate</a:t>
            </a:r>
            <a:br>
              <a:rPr kumimoji="0" lang="en-US" sz="1000" b="0" i="0" u="none" strike="noStrike" kern="1200" cap="none" spc="0" normalizeH="0" baseline="0" noProof="0" dirty="0">
                <a:ln>
                  <a:noFill/>
                </a:ln>
                <a:solidFill>
                  <a:srgbClr val="012169"/>
                </a:solidFill>
                <a:effectLst/>
                <a:uLnTx/>
                <a:uFillTx/>
                <a:latin typeface="Montserrat"/>
                <a:ea typeface="+mn-ea"/>
                <a:cs typeface="+mn-cs"/>
              </a:rPr>
            </a:br>
            <a:r>
              <a:rPr kumimoji="0" lang="en-US" sz="1000" b="0" i="0" u="none" strike="noStrike" kern="1200" cap="none" spc="0" normalizeH="0" baseline="0" noProof="0" dirty="0">
                <a:ln>
                  <a:noFill/>
                </a:ln>
                <a:solidFill>
                  <a:srgbClr val="012169"/>
                </a:solidFill>
                <a:effectLst/>
                <a:uLnTx/>
                <a:uFillTx/>
                <a:latin typeface="Montserrat"/>
                <a:ea typeface="+mn-ea"/>
                <a:cs typeface="+mn-cs"/>
              </a:rPr>
              <a:t> because of the impacts of the COVID-19 pandemic. </a:t>
            </a:r>
          </a:p>
        </p:txBody>
      </p:sp>
    </p:spTree>
    <p:extLst>
      <p:ext uri="{BB962C8B-B14F-4D97-AF65-F5344CB8AC3E}">
        <p14:creationId xmlns:p14="http://schemas.microsoft.com/office/powerpoint/2010/main" val="698280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32547-6E44-D86E-6C6A-58C99C3D3F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973712-6A9C-9617-C417-A4CEF42462B0}"/>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E503F2B9-C815-1BF6-9CF1-DD595F4DD0AB}"/>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1622DE0B-5118-4C03-91A2-7D41EE39C757}"/>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3EA9366A-0F60-6AD1-6BEB-8353CFD7A6D7}"/>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E4FC9C5D-3DD5-5F5A-88A8-26E3DC0E0612}"/>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solidFill>
                  <a:schemeClr val="bg1">
                    <a:lumMod val="85000"/>
                  </a:schemeClr>
                </a:solidFill>
              </a:rPr>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solidFill>
                  <a:schemeClr val="bg1">
                    <a:lumMod val="85000"/>
                  </a:schemeClr>
                </a:solidFill>
              </a:rPr>
              <a:t>Risky Behaviors, Safety, Violence</a:t>
            </a:r>
          </a:p>
          <a:p>
            <a:pPr lvl="1"/>
            <a:r>
              <a:rPr lang="en-US" dirty="0">
                <a:solidFill>
                  <a:schemeClr val="bg1">
                    <a:lumMod val="85000"/>
                  </a:schemeClr>
                </a:solidFill>
              </a:rPr>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t>Looking Forward</a:t>
            </a:r>
          </a:p>
        </p:txBody>
      </p:sp>
    </p:spTree>
    <p:extLst>
      <p:ext uri="{BB962C8B-B14F-4D97-AF65-F5344CB8AC3E}">
        <p14:creationId xmlns:p14="http://schemas.microsoft.com/office/powerpoint/2010/main" val="1322196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843E-BD99-AE94-FD44-1723001D86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99EBB9-EC66-4437-167A-F40B047FE764}"/>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_____</a:t>
            </a:r>
          </a:p>
        </p:txBody>
      </p:sp>
      <p:grpSp>
        <p:nvGrpSpPr>
          <p:cNvPr id="7" name="Group 6">
            <a:extLst>
              <a:ext uri="{FF2B5EF4-FFF2-40B4-BE49-F238E27FC236}">
                <a16:creationId xmlns:a16="http://schemas.microsoft.com/office/drawing/2014/main" id="{EAF4A4FD-15DA-0292-CC4D-8775C4B56EAA}"/>
              </a:ext>
            </a:extLst>
          </p:cNvPr>
          <p:cNvGrpSpPr/>
          <p:nvPr/>
        </p:nvGrpSpPr>
        <p:grpSpPr>
          <a:xfrm>
            <a:off x="2659025" y="0"/>
            <a:ext cx="6873949" cy="6858000"/>
            <a:chOff x="2659025" y="0"/>
            <a:chExt cx="6873949" cy="6858000"/>
          </a:xfrm>
        </p:grpSpPr>
        <p:pic>
          <p:nvPicPr>
            <p:cNvPr id="3" name="Picture 2">
              <a:extLst>
                <a:ext uri="{FF2B5EF4-FFF2-40B4-BE49-F238E27FC236}">
                  <a16:creationId xmlns:a16="http://schemas.microsoft.com/office/drawing/2014/main" id="{B79F697F-0537-D8CA-A595-70643406B99B}"/>
                </a:ext>
              </a:extLst>
            </p:cNvPr>
            <p:cNvPicPr>
              <a:picLocks noChangeAspect="1"/>
            </p:cNvPicPr>
            <p:nvPr/>
          </p:nvPicPr>
          <p:blipFill>
            <a:blip r:embed="rId2"/>
            <a:stretch>
              <a:fillRect/>
            </a:stretch>
          </p:blipFill>
          <p:spPr>
            <a:xfrm>
              <a:off x="2659025" y="0"/>
              <a:ext cx="6873949" cy="6858000"/>
            </a:xfrm>
            <a:prstGeom prst="rect">
              <a:avLst/>
            </a:prstGeom>
          </p:spPr>
        </p:pic>
        <p:sp>
          <p:nvSpPr>
            <p:cNvPr id="5" name="Rectangle 4">
              <a:extLst>
                <a:ext uri="{FF2B5EF4-FFF2-40B4-BE49-F238E27FC236}">
                  <a16:creationId xmlns:a16="http://schemas.microsoft.com/office/drawing/2014/main" id="{295AFA12-8C2D-A627-3BC3-959124871795}"/>
                </a:ext>
              </a:extLst>
            </p:cNvPr>
            <p:cNvSpPr/>
            <p:nvPr/>
          </p:nvSpPr>
          <p:spPr>
            <a:xfrm>
              <a:off x="8262113" y="0"/>
              <a:ext cx="1270861" cy="122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746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5529-1756-B5EA-92CF-AE1964BCED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BBFEC2-96B4-801F-8964-EE0254E4B2C7}"/>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DHSS Activities to Help Youth</a:t>
            </a:r>
          </a:p>
        </p:txBody>
      </p:sp>
      <p:sp>
        <p:nvSpPr>
          <p:cNvPr id="5" name="Chart Placeholder 2">
            <a:extLst>
              <a:ext uri="{FF2B5EF4-FFF2-40B4-BE49-F238E27FC236}">
                <a16:creationId xmlns:a16="http://schemas.microsoft.com/office/drawing/2014/main" id="{9FF6D7BC-51C3-E66E-9719-3B41D9532C09}"/>
              </a:ext>
            </a:extLst>
          </p:cNvPr>
          <p:cNvSpPr txBox="1">
            <a:spLocks/>
          </p:cNvSpPr>
          <p:nvPr/>
        </p:nvSpPr>
        <p:spPr>
          <a:xfrm>
            <a:off x="812800" y="1524000"/>
            <a:ext cx="11139802" cy="4851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School Health Program</a:t>
            </a:r>
          </a:p>
          <a:p>
            <a:r>
              <a:rPr lang="en-US" dirty="0"/>
              <a:t>Children &amp; Youth with Special Health Care Needs Program </a:t>
            </a:r>
          </a:p>
          <a:p>
            <a:pPr lvl="1"/>
            <a:r>
              <a:rPr lang="en-US" dirty="0"/>
              <a:t>Family Partnership Program</a:t>
            </a:r>
          </a:p>
          <a:p>
            <a:r>
              <a:rPr lang="en-US" dirty="0"/>
              <a:t>Maternal Child Health Programs </a:t>
            </a:r>
          </a:p>
          <a:p>
            <a:r>
              <a:rPr lang="en-US" dirty="0"/>
              <a:t>ParentLink</a:t>
            </a:r>
          </a:p>
          <a:p>
            <a:r>
              <a:rPr lang="en-US" dirty="0"/>
              <a:t>Bureau of Communicable Disease</a:t>
            </a:r>
          </a:p>
          <a:p>
            <a:r>
              <a:rPr lang="en-US" dirty="0"/>
              <a:t>Healthy Water, Lead Removal, WIIN </a:t>
            </a:r>
          </a:p>
          <a:p>
            <a:r>
              <a:rPr lang="en-US" dirty="0"/>
              <a:t>Asthma Care Improvement</a:t>
            </a:r>
          </a:p>
          <a:p>
            <a:r>
              <a:rPr lang="en-US" dirty="0"/>
              <a:t>Dental Services</a:t>
            </a:r>
          </a:p>
          <a:p>
            <a:endParaRPr lang="en-US" dirty="0"/>
          </a:p>
          <a:p>
            <a:endParaRPr lang="en-US" dirty="0"/>
          </a:p>
          <a:p>
            <a:pPr marL="0" indent="0">
              <a:buNone/>
            </a:pPr>
            <a:r>
              <a:rPr lang="en-US" dirty="0">
                <a:latin typeface="+mj-lt"/>
              </a:rPr>
              <a:t>Health.mo.gov</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8600FDF5-83B9-E69D-FDE7-F2286A9491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8492"/>
          <a:stretch/>
        </p:blipFill>
        <p:spPr>
          <a:xfrm>
            <a:off x="8662437" y="3458487"/>
            <a:ext cx="3587965" cy="3283275"/>
          </a:xfrm>
          <a:prstGeom prst="rect">
            <a:avLst/>
          </a:prstGeom>
        </p:spPr>
      </p:pic>
    </p:spTree>
    <p:extLst>
      <p:ext uri="{BB962C8B-B14F-4D97-AF65-F5344CB8AC3E}">
        <p14:creationId xmlns:p14="http://schemas.microsoft.com/office/powerpoint/2010/main" val="1906929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3D300-3F2C-46C9-17D1-DFAEE25F5D6F}"/>
              </a:ext>
            </a:extLst>
          </p:cNvPr>
          <p:cNvPicPr>
            <a:picLocks noChangeAspect="1"/>
          </p:cNvPicPr>
          <p:nvPr/>
        </p:nvPicPr>
        <p:blipFill rotWithShape="1">
          <a:blip r:embed="rId3"/>
          <a:srcRect t="1316"/>
          <a:stretch/>
        </p:blipFill>
        <p:spPr>
          <a:xfrm>
            <a:off x="0" y="10"/>
            <a:ext cx="12192000" cy="6857990"/>
          </a:xfrm>
          <a:prstGeom prst="rect">
            <a:avLst/>
          </a:prstGeom>
        </p:spPr>
      </p:pic>
      <p:sp>
        <p:nvSpPr>
          <p:cNvPr id="2" name="TextBox 1">
            <a:extLst>
              <a:ext uri="{FF2B5EF4-FFF2-40B4-BE49-F238E27FC236}">
                <a16:creationId xmlns:a16="http://schemas.microsoft.com/office/drawing/2014/main" id="{CD4C4631-BDEA-75A6-866E-9E3368A5BA7F}"/>
              </a:ext>
            </a:extLst>
          </p:cNvPr>
          <p:cNvSpPr txBox="1"/>
          <p:nvPr/>
        </p:nvSpPr>
        <p:spPr>
          <a:xfrm>
            <a:off x="300384" y="358151"/>
            <a:ext cx="11139802"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Your Local Public Health Agencies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(Maternal-Child Health Title V) </a:t>
            </a:r>
          </a:p>
        </p:txBody>
      </p:sp>
    </p:spTree>
    <p:extLst>
      <p:ext uri="{BB962C8B-B14F-4D97-AF65-F5344CB8AC3E}">
        <p14:creationId xmlns:p14="http://schemas.microsoft.com/office/powerpoint/2010/main" val="1115479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D1E5-7DB4-4659-D029-4E84D7FDAC46}"/>
              </a:ext>
            </a:extLst>
          </p:cNvPr>
          <p:cNvSpPr>
            <a:spLocks noGrp="1"/>
          </p:cNvSpPr>
          <p:nvPr>
            <p:ph type="title"/>
          </p:nvPr>
        </p:nvSpPr>
        <p:spPr>
          <a:xfrm>
            <a:off x="0" y="356199"/>
            <a:ext cx="12068013" cy="1178133"/>
          </a:xfrm>
        </p:spPr>
        <p:txBody>
          <a:bodyPr/>
          <a:lstStyle/>
          <a:p>
            <a:pPr algn="ctr"/>
            <a:r>
              <a:rPr lang="en-US" dirty="0"/>
              <a:t>ParentLink</a:t>
            </a:r>
            <a:br>
              <a:rPr lang="en-US" dirty="0"/>
            </a:br>
            <a:br>
              <a:rPr lang="en-US" sz="4400" dirty="0">
                <a:latin typeface="Abadi" panose="020B0604020104020204" pitchFamily="34" charset="0"/>
              </a:rPr>
            </a:br>
            <a:br>
              <a:rPr lang="en-US" sz="4400" dirty="0">
                <a:latin typeface="Abadi" panose="020B0604020104020204" pitchFamily="34" charset="0"/>
              </a:rPr>
            </a:br>
            <a:endParaRPr lang="en-US" dirty="0"/>
          </a:p>
        </p:txBody>
      </p:sp>
      <p:sp>
        <p:nvSpPr>
          <p:cNvPr id="3" name="Text Placeholder 2">
            <a:extLst>
              <a:ext uri="{FF2B5EF4-FFF2-40B4-BE49-F238E27FC236}">
                <a16:creationId xmlns:a16="http://schemas.microsoft.com/office/drawing/2014/main" id="{4C756C52-D91F-C21C-C674-5F53E4D401D4}"/>
              </a:ext>
            </a:extLst>
          </p:cNvPr>
          <p:cNvSpPr>
            <a:spLocks noGrp="1"/>
          </p:cNvSpPr>
          <p:nvPr>
            <p:ph type="body" idx="1"/>
          </p:nvPr>
        </p:nvSpPr>
        <p:spPr>
          <a:xfrm>
            <a:off x="420586" y="1304014"/>
            <a:ext cx="6429664" cy="5371506"/>
          </a:xfrm>
        </p:spPr>
        <p:txBody>
          <a:bodyPr/>
          <a:lstStyle/>
          <a:p>
            <a:pPr marL="457200" indent="-457200">
              <a:buFont typeface="Arial" panose="020B0604020202020204" pitchFamily="34" charset="0"/>
              <a:buChar char="•"/>
            </a:pPr>
            <a:r>
              <a:rPr lang="en-US" dirty="0">
                <a:solidFill>
                  <a:srgbClr val="002060"/>
                </a:solidFill>
                <a:latin typeface="+mj-lt"/>
              </a:rPr>
              <a:t>TEL-LINK</a:t>
            </a:r>
            <a:r>
              <a:rPr lang="en-US" dirty="0">
                <a:solidFill>
                  <a:srgbClr val="002060"/>
                </a:solidFill>
              </a:rPr>
              <a:t>:</a:t>
            </a:r>
          </a:p>
          <a:p>
            <a:pPr marL="463550" indent="0">
              <a:spcBef>
                <a:spcPts val="400"/>
              </a:spcBef>
              <a:buNone/>
            </a:pPr>
            <a:r>
              <a:rPr lang="en-US" sz="2000" dirty="0">
                <a:solidFill>
                  <a:srgbClr val="002060"/>
                </a:solidFill>
              </a:rPr>
              <a:t>Maternal Child Health referrals</a:t>
            </a:r>
          </a:p>
          <a:p>
            <a:pPr marL="463550" indent="0">
              <a:spcBef>
                <a:spcPts val="0"/>
              </a:spcBef>
              <a:buNone/>
            </a:pPr>
            <a:r>
              <a:rPr lang="en-US" sz="2000" dirty="0">
                <a:solidFill>
                  <a:srgbClr val="002060"/>
                </a:solidFill>
              </a:rPr>
              <a:t>and services in your community</a:t>
            </a:r>
          </a:p>
          <a:p>
            <a:pPr marL="457200" lvl="1" indent="0">
              <a:buNone/>
            </a:pPr>
            <a:r>
              <a:rPr lang="en-US" sz="2000" b="1" dirty="0">
                <a:solidFill>
                  <a:srgbClr val="002060"/>
                </a:solidFill>
              </a:rPr>
              <a:t>800-835-5465</a:t>
            </a:r>
            <a:r>
              <a:rPr lang="en-US" sz="2000" dirty="0">
                <a:solidFill>
                  <a:srgbClr val="002060"/>
                </a:solidFill>
              </a:rPr>
              <a:t> – Call/Text | M-F 8-5</a:t>
            </a:r>
          </a:p>
          <a:p>
            <a:pPr marL="457200" indent="-457200">
              <a:buFont typeface="Arial" panose="020B0604020202020204" pitchFamily="34" charset="0"/>
              <a:buChar char="•"/>
            </a:pPr>
            <a:r>
              <a:rPr lang="en-US" dirty="0">
                <a:solidFill>
                  <a:srgbClr val="002060"/>
                </a:solidFill>
                <a:latin typeface="+mj-lt"/>
              </a:rPr>
              <a:t>WarmLine</a:t>
            </a:r>
            <a:r>
              <a:rPr lang="en-US" dirty="0">
                <a:solidFill>
                  <a:srgbClr val="002060"/>
                </a:solidFill>
              </a:rPr>
              <a:t> </a:t>
            </a:r>
          </a:p>
          <a:p>
            <a:pPr marL="463550" indent="0">
              <a:spcBef>
                <a:spcPts val="400"/>
              </a:spcBef>
              <a:buNone/>
            </a:pPr>
            <a:r>
              <a:rPr lang="en-US" sz="2000" dirty="0">
                <a:solidFill>
                  <a:srgbClr val="002060"/>
                </a:solidFill>
              </a:rPr>
              <a:t>For parents, caregivers, and professionals</a:t>
            </a:r>
          </a:p>
          <a:p>
            <a:pPr marL="463550" indent="0">
              <a:spcBef>
                <a:spcPts val="400"/>
              </a:spcBef>
              <a:buNone/>
            </a:pPr>
            <a:r>
              <a:rPr lang="en-US" sz="2000" dirty="0">
                <a:solidFill>
                  <a:srgbClr val="002060"/>
                </a:solidFill>
              </a:rPr>
              <a:t>Family strengthening information and support solutions</a:t>
            </a:r>
          </a:p>
          <a:p>
            <a:pPr marL="457200" lvl="1" indent="0">
              <a:buNone/>
            </a:pPr>
            <a:r>
              <a:rPr lang="en-US" sz="2000" b="1" dirty="0">
                <a:solidFill>
                  <a:srgbClr val="002060"/>
                </a:solidFill>
              </a:rPr>
              <a:t>800-552-8522 </a:t>
            </a:r>
            <a:r>
              <a:rPr lang="en-US" sz="2000" dirty="0">
                <a:solidFill>
                  <a:srgbClr val="002060"/>
                </a:solidFill>
              </a:rPr>
              <a:t>or text </a:t>
            </a:r>
            <a:r>
              <a:rPr lang="en-US" sz="2000" b="1" dirty="0">
                <a:solidFill>
                  <a:srgbClr val="002060"/>
                </a:solidFill>
              </a:rPr>
              <a:t>585-FAMILY1</a:t>
            </a:r>
            <a:r>
              <a:rPr lang="en-US" sz="2000" dirty="0">
                <a:solidFill>
                  <a:srgbClr val="002060"/>
                </a:solidFill>
              </a:rPr>
              <a:t> </a:t>
            </a:r>
          </a:p>
          <a:p>
            <a:pPr marL="457200" lvl="1" indent="0">
              <a:buNone/>
            </a:pPr>
            <a:r>
              <a:rPr lang="en-US" sz="2000" dirty="0">
                <a:solidFill>
                  <a:srgbClr val="002060"/>
                </a:solidFill>
              </a:rPr>
              <a:t>Mon–Fri 8am-10pm, Wknd 12-5</a:t>
            </a:r>
          </a:p>
          <a:p>
            <a:pPr marL="457200" indent="-457200">
              <a:buFont typeface="Arial" panose="020B0604020202020204" pitchFamily="34" charset="0"/>
              <a:buChar char="•"/>
            </a:pPr>
            <a:r>
              <a:rPr lang="en-US" b="1" dirty="0">
                <a:solidFill>
                  <a:srgbClr val="002060"/>
                </a:solidFill>
              </a:rPr>
              <a:t>Access Navigation Assistance</a:t>
            </a:r>
            <a:r>
              <a:rPr lang="en-US" dirty="0">
                <a:solidFill>
                  <a:srgbClr val="002060"/>
                </a:solidFill>
              </a:rPr>
              <a:t>: </a:t>
            </a:r>
            <a:r>
              <a:rPr lang="en-US" sz="2000" dirty="0">
                <a:solidFill>
                  <a:srgbClr val="002060"/>
                </a:solidFill>
              </a:rPr>
              <a:t>Trained CHW navigators aid in accessing resources and supports in Bootheel</a:t>
            </a:r>
          </a:p>
          <a:p>
            <a:pPr marL="474663" indent="0">
              <a:spcBef>
                <a:spcPts val="0"/>
              </a:spcBef>
              <a:buNone/>
            </a:pPr>
            <a:r>
              <a:rPr lang="en-US" sz="2000" dirty="0">
                <a:solidFill>
                  <a:srgbClr val="002060"/>
                </a:solidFill>
                <a:latin typeface="+mj-lt"/>
              </a:rPr>
              <a:t>800-552-8522</a:t>
            </a:r>
          </a:p>
          <a:p>
            <a:pPr marL="457200" indent="-457200">
              <a:buFont typeface="Arial" panose="020B0604020202020204" pitchFamily="34" charset="0"/>
              <a:buChar char="•"/>
            </a:pPr>
            <a:endParaRPr lang="en-US" sz="3000" dirty="0">
              <a:solidFill>
                <a:srgbClr val="002060"/>
              </a:solidFill>
            </a:endParaRPr>
          </a:p>
        </p:txBody>
      </p:sp>
      <p:pic>
        <p:nvPicPr>
          <p:cNvPr id="6" name="Picture 5">
            <a:extLst>
              <a:ext uri="{FF2B5EF4-FFF2-40B4-BE49-F238E27FC236}">
                <a16:creationId xmlns:a16="http://schemas.microsoft.com/office/drawing/2014/main" id="{98A6D371-187B-9C94-0547-2F130C25FF40}"/>
              </a:ext>
            </a:extLst>
          </p:cNvPr>
          <p:cNvPicPr>
            <a:picLocks noChangeAspect="1"/>
          </p:cNvPicPr>
          <p:nvPr/>
        </p:nvPicPr>
        <p:blipFill>
          <a:blip r:embed="rId3"/>
          <a:stretch>
            <a:fillRect/>
          </a:stretch>
        </p:blipFill>
        <p:spPr>
          <a:xfrm>
            <a:off x="7762580" y="1130295"/>
            <a:ext cx="3592993" cy="5545225"/>
          </a:xfrm>
          <a:prstGeom prst="rect">
            <a:avLst/>
          </a:prstGeom>
        </p:spPr>
      </p:pic>
    </p:spTree>
    <p:extLst>
      <p:ext uri="{BB962C8B-B14F-4D97-AF65-F5344CB8AC3E}">
        <p14:creationId xmlns:p14="http://schemas.microsoft.com/office/powerpoint/2010/main" val="3786480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BEC48-5142-70C1-2668-69EEECA4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08976-EF7A-218A-FE7F-E050B7C5775B}"/>
              </a:ext>
            </a:extLst>
          </p:cNvPr>
          <p:cNvSpPr>
            <a:spLocks noGrp="1"/>
          </p:cNvSpPr>
          <p:nvPr>
            <p:ph type="title"/>
          </p:nvPr>
        </p:nvSpPr>
        <p:spPr/>
        <p:txBody>
          <a:bodyPr/>
          <a:lstStyle/>
          <a:p>
            <a:pPr algn="ctr"/>
            <a:r>
              <a:rPr lang="en-US" dirty="0"/>
              <a:t>We need your teamwork and insights!</a:t>
            </a:r>
          </a:p>
        </p:txBody>
      </p:sp>
      <p:pic>
        <p:nvPicPr>
          <p:cNvPr id="6" name="Picture 5">
            <a:extLst>
              <a:ext uri="{FF2B5EF4-FFF2-40B4-BE49-F238E27FC236}">
                <a16:creationId xmlns:a16="http://schemas.microsoft.com/office/drawing/2014/main" id="{051215D6-74B0-B580-E158-E8FCCF5C4A9E}"/>
              </a:ext>
            </a:extLst>
          </p:cNvPr>
          <p:cNvPicPr>
            <a:picLocks noChangeAspect="1"/>
          </p:cNvPicPr>
          <p:nvPr/>
        </p:nvPicPr>
        <p:blipFill>
          <a:blip r:embed="rId3"/>
          <a:stretch>
            <a:fillRect/>
          </a:stretch>
        </p:blipFill>
        <p:spPr>
          <a:xfrm>
            <a:off x="2209800" y="1272227"/>
            <a:ext cx="7772400" cy="5292600"/>
          </a:xfrm>
          <a:prstGeom prst="rect">
            <a:avLst/>
          </a:prstGeom>
        </p:spPr>
      </p:pic>
    </p:spTree>
    <p:extLst>
      <p:ext uri="{BB962C8B-B14F-4D97-AF65-F5344CB8AC3E}">
        <p14:creationId xmlns:p14="http://schemas.microsoft.com/office/powerpoint/2010/main" val="3330178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C6C50-002A-A43C-77FC-08DD663F19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C8991A-911D-39D6-6A41-F28EC3629DEE}"/>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7A59010B-FA90-3A5B-B053-0F77DBC0E994}"/>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sp>
        <p:nvSpPr>
          <p:cNvPr id="9" name="Title 2">
            <a:extLst>
              <a:ext uri="{FF2B5EF4-FFF2-40B4-BE49-F238E27FC236}">
                <a16:creationId xmlns:a16="http://schemas.microsoft.com/office/drawing/2014/main" id="{DF6861F9-D9E0-F121-3ED7-661BA55EB45C}"/>
              </a:ext>
            </a:extLst>
          </p:cNvPr>
          <p:cNvSpPr txBox="1">
            <a:spLocks/>
          </p:cNvSpPr>
          <p:nvPr/>
        </p:nvSpPr>
        <p:spPr>
          <a:xfrm rot="20469296">
            <a:off x="5738869" y="2785256"/>
            <a:ext cx="6010730" cy="21711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accent5"/>
                </a:solidFill>
              </a:rPr>
              <a:t>Questions?</a:t>
            </a:r>
          </a:p>
        </p:txBody>
      </p:sp>
      <p:pic>
        <p:nvPicPr>
          <p:cNvPr id="4" name="Picture 3">
            <a:extLst>
              <a:ext uri="{FF2B5EF4-FFF2-40B4-BE49-F238E27FC236}">
                <a16:creationId xmlns:a16="http://schemas.microsoft.com/office/drawing/2014/main" id="{C4A78BBF-FDC9-8B10-54F3-607DA233DAC7}"/>
              </a:ext>
            </a:extLst>
          </p:cNvPr>
          <p:cNvPicPr>
            <a:picLocks noChangeAspect="1"/>
          </p:cNvPicPr>
          <p:nvPr/>
        </p:nvPicPr>
        <p:blipFill>
          <a:blip r:embed="rId3"/>
          <a:stretch>
            <a:fillRect/>
          </a:stretch>
        </p:blipFill>
        <p:spPr>
          <a:xfrm>
            <a:off x="593270" y="713595"/>
            <a:ext cx="4194691" cy="5430809"/>
          </a:xfrm>
          <a:prstGeom prst="rect">
            <a:avLst/>
          </a:prstGeom>
        </p:spPr>
      </p:pic>
      <p:sp>
        <p:nvSpPr>
          <p:cNvPr id="5" name="TextBox 4">
            <a:extLst>
              <a:ext uri="{FF2B5EF4-FFF2-40B4-BE49-F238E27FC236}">
                <a16:creationId xmlns:a16="http://schemas.microsoft.com/office/drawing/2014/main" id="{9E4C4CAC-1799-B056-DECA-8005B59D86D1}"/>
              </a:ext>
            </a:extLst>
          </p:cNvPr>
          <p:cNvSpPr txBox="1"/>
          <p:nvPr/>
        </p:nvSpPr>
        <p:spPr>
          <a:xfrm>
            <a:off x="531279" y="5917714"/>
            <a:ext cx="1357852" cy="276999"/>
          </a:xfrm>
          <a:prstGeom prst="rect">
            <a:avLst/>
          </a:prstGeom>
          <a:noFill/>
        </p:spPr>
        <p:txBody>
          <a:bodyPr wrap="square" rtlCol="0">
            <a:spAutoFit/>
          </a:bodyPr>
          <a:lstStyle/>
          <a:p>
            <a:r>
              <a:rPr lang="en-US" sz="1200" dirty="0">
                <a:solidFill>
                  <a:schemeClr val="bg1">
                    <a:lumMod val="50000"/>
                  </a:schemeClr>
                </a:solidFill>
              </a:rPr>
              <a:t>MRO</a:t>
            </a:r>
          </a:p>
        </p:txBody>
      </p:sp>
      <p:pic>
        <p:nvPicPr>
          <p:cNvPr id="6" name="Picture 5">
            <a:extLst>
              <a:ext uri="{FF2B5EF4-FFF2-40B4-BE49-F238E27FC236}">
                <a16:creationId xmlns:a16="http://schemas.microsoft.com/office/drawing/2014/main" id="{18FFF66B-8F74-8F92-B5E3-89800E57DB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2302"/>
          <a:stretch/>
        </p:blipFill>
        <p:spPr>
          <a:xfrm>
            <a:off x="8662437" y="3458488"/>
            <a:ext cx="3587965" cy="2070196"/>
          </a:xfrm>
          <a:prstGeom prst="rect">
            <a:avLst/>
          </a:prstGeom>
        </p:spPr>
      </p:pic>
      <p:sp>
        <p:nvSpPr>
          <p:cNvPr id="7" name="TextBox 6">
            <a:extLst>
              <a:ext uri="{FF2B5EF4-FFF2-40B4-BE49-F238E27FC236}">
                <a16:creationId xmlns:a16="http://schemas.microsoft.com/office/drawing/2014/main" id="{3D8C5D77-7F52-34C0-79D5-2D0CED1E3CE7}"/>
              </a:ext>
            </a:extLst>
          </p:cNvPr>
          <p:cNvSpPr txBox="1"/>
          <p:nvPr/>
        </p:nvSpPr>
        <p:spPr>
          <a:xfrm>
            <a:off x="9035512" y="5528684"/>
            <a:ext cx="3273293" cy="461665"/>
          </a:xfrm>
          <a:prstGeom prst="rect">
            <a:avLst/>
          </a:prstGeom>
          <a:noFill/>
        </p:spPr>
        <p:txBody>
          <a:bodyPr wrap="square" rtlCol="0">
            <a:spAutoFit/>
          </a:bodyPr>
          <a:lstStyle/>
          <a:p>
            <a:r>
              <a:rPr lang="en-US" sz="2400" dirty="0">
                <a:latin typeface="+mj-lt"/>
              </a:rPr>
              <a:t>health.mo.gov</a:t>
            </a:r>
          </a:p>
        </p:txBody>
      </p:sp>
      <p:sp>
        <p:nvSpPr>
          <p:cNvPr id="11" name="Title 2">
            <a:extLst>
              <a:ext uri="{FF2B5EF4-FFF2-40B4-BE49-F238E27FC236}">
                <a16:creationId xmlns:a16="http://schemas.microsoft.com/office/drawing/2014/main" id="{DA8C5018-2ECA-BBFE-F027-5365CB0B3918}"/>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Thank you!</a:t>
            </a:r>
          </a:p>
        </p:txBody>
      </p:sp>
    </p:spTree>
    <p:extLst>
      <p:ext uri="{BB962C8B-B14F-4D97-AF65-F5344CB8AC3E}">
        <p14:creationId xmlns:p14="http://schemas.microsoft.com/office/powerpoint/2010/main" val="16043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14D4-4EE7-16D3-4975-3F660A248E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FCDD44-7612-21E9-F11E-21E5635402FC}"/>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Thank you for everything you do for our children.</a:t>
            </a:r>
          </a:p>
        </p:txBody>
      </p:sp>
      <p:pic>
        <p:nvPicPr>
          <p:cNvPr id="5" name="Picture 4">
            <a:extLst>
              <a:ext uri="{FF2B5EF4-FFF2-40B4-BE49-F238E27FC236}">
                <a16:creationId xmlns:a16="http://schemas.microsoft.com/office/drawing/2014/main" id="{2C0976DA-2FEA-A3C1-49B8-5E2FFAB96D2A}"/>
              </a:ext>
            </a:extLst>
          </p:cNvPr>
          <p:cNvPicPr>
            <a:picLocks noChangeAspect="1"/>
          </p:cNvPicPr>
          <p:nvPr/>
        </p:nvPicPr>
        <p:blipFill>
          <a:blip r:embed="rId3"/>
          <a:stretch>
            <a:fillRect/>
          </a:stretch>
        </p:blipFill>
        <p:spPr>
          <a:xfrm>
            <a:off x="528782" y="1295799"/>
            <a:ext cx="6241473" cy="5457169"/>
          </a:xfrm>
          <a:prstGeom prst="rect">
            <a:avLst/>
          </a:prstGeom>
        </p:spPr>
      </p:pic>
    </p:spTree>
    <p:extLst>
      <p:ext uri="{BB962C8B-B14F-4D97-AF65-F5344CB8AC3E}">
        <p14:creationId xmlns:p14="http://schemas.microsoft.com/office/powerpoint/2010/main" val="271455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D6844-0455-0EB2-4687-E49F5BF7672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4184EA-DEEF-5869-3B94-CF6C024F3918}"/>
              </a:ext>
            </a:extLst>
          </p:cNvPr>
          <p:cNvSpPr txBox="1"/>
          <p:nvPr/>
        </p:nvSpPr>
        <p:spPr>
          <a:xfrm>
            <a:off x="315883" y="482138"/>
            <a:ext cx="111398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Thank you for everything you do for our children.</a:t>
            </a:r>
          </a:p>
        </p:txBody>
      </p:sp>
      <p:pic>
        <p:nvPicPr>
          <p:cNvPr id="5" name="Picture 4">
            <a:extLst>
              <a:ext uri="{FF2B5EF4-FFF2-40B4-BE49-F238E27FC236}">
                <a16:creationId xmlns:a16="http://schemas.microsoft.com/office/drawing/2014/main" id="{7460491B-466A-2EC5-7FE8-7D43D095AC3C}"/>
              </a:ext>
            </a:extLst>
          </p:cNvPr>
          <p:cNvPicPr>
            <a:picLocks noChangeAspect="1"/>
          </p:cNvPicPr>
          <p:nvPr/>
        </p:nvPicPr>
        <p:blipFill>
          <a:blip r:embed="rId2"/>
          <a:stretch>
            <a:fillRect/>
          </a:stretch>
        </p:blipFill>
        <p:spPr>
          <a:xfrm>
            <a:off x="528782" y="1295799"/>
            <a:ext cx="6241473" cy="5457169"/>
          </a:xfrm>
          <a:prstGeom prst="rect">
            <a:avLst/>
          </a:prstGeom>
        </p:spPr>
      </p:pic>
      <p:pic>
        <p:nvPicPr>
          <p:cNvPr id="6" name="Picture 5">
            <a:extLst>
              <a:ext uri="{FF2B5EF4-FFF2-40B4-BE49-F238E27FC236}">
                <a16:creationId xmlns:a16="http://schemas.microsoft.com/office/drawing/2014/main" id="{D63071AA-A435-AE11-45D2-995486397836}"/>
              </a:ext>
            </a:extLst>
          </p:cNvPr>
          <p:cNvPicPr>
            <a:picLocks noChangeAspect="1"/>
          </p:cNvPicPr>
          <p:nvPr/>
        </p:nvPicPr>
        <p:blipFill>
          <a:blip r:embed="rId3"/>
          <a:stretch>
            <a:fillRect/>
          </a:stretch>
        </p:blipFill>
        <p:spPr>
          <a:xfrm>
            <a:off x="7031182" y="1781489"/>
            <a:ext cx="4719577" cy="3834220"/>
          </a:xfrm>
          <a:prstGeom prst="rect">
            <a:avLst/>
          </a:prstGeom>
          <a:ln>
            <a:noFill/>
          </a:ln>
        </p:spPr>
      </p:pic>
      <p:sp>
        <p:nvSpPr>
          <p:cNvPr id="2" name="Bent Arrow 1">
            <a:extLst>
              <a:ext uri="{FF2B5EF4-FFF2-40B4-BE49-F238E27FC236}">
                <a16:creationId xmlns:a16="http://schemas.microsoft.com/office/drawing/2014/main" id="{3E72CB5D-3145-F1E5-E97A-C8970D223961}"/>
              </a:ext>
            </a:extLst>
          </p:cNvPr>
          <p:cNvSpPr/>
          <p:nvPr/>
        </p:nvSpPr>
        <p:spPr>
          <a:xfrm rot="330166">
            <a:off x="5916491" y="2031807"/>
            <a:ext cx="1791855" cy="1552370"/>
          </a:xfrm>
          <a:prstGeom prst="bentArrow">
            <a:avLst>
              <a:gd name="adj1" fmla="val 25000"/>
              <a:gd name="adj2" fmla="val 41107"/>
              <a:gd name="adj3" fmla="val 50000"/>
              <a:gd name="adj4" fmla="val 4375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919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5503-FCBD-F779-5B23-1C98CBCAF2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B7068E-D92A-0B17-4A1C-733C22149A07}"/>
              </a:ext>
            </a:extLst>
          </p:cNvPr>
          <p:cNvSpPr/>
          <p:nvPr/>
        </p:nvSpPr>
        <p:spPr>
          <a:xfrm>
            <a:off x="0" y="0"/>
            <a:ext cx="12192000" cy="6858000"/>
          </a:xfrm>
          <a:prstGeom prst="rect">
            <a:avLst/>
          </a:prstGeom>
          <a:gradFill flip="none" rotWithShape="1">
            <a:gsLst>
              <a:gs pos="100000">
                <a:schemeClr val="accent6"/>
              </a:gs>
              <a:gs pos="0">
                <a:schemeClr val="accent1"/>
              </a:gs>
            </a:gsLst>
            <a:lin ang="162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12169"/>
                </a:solidFill>
                <a:effectLst/>
                <a:uLnTx/>
                <a:uFillTx/>
                <a:latin typeface="Montserrat"/>
                <a:ea typeface="+mn-ea"/>
                <a:cs typeface="+mn-cs"/>
              </a:rPr>
              <a:t>6+++++</a:t>
            </a:r>
          </a:p>
        </p:txBody>
      </p:sp>
      <p:sp>
        <p:nvSpPr>
          <p:cNvPr id="3" name="Rectangle 2">
            <a:extLst>
              <a:ext uri="{FF2B5EF4-FFF2-40B4-BE49-F238E27FC236}">
                <a16:creationId xmlns:a16="http://schemas.microsoft.com/office/drawing/2014/main" id="{081E1DD6-9E05-3A47-C5E0-04647B1B0429}"/>
              </a:ext>
            </a:extLst>
          </p:cNvPr>
          <p:cNvSpPr/>
          <p:nvPr/>
        </p:nvSpPr>
        <p:spPr>
          <a:xfrm>
            <a:off x="593271" y="713595"/>
            <a:ext cx="10972798" cy="543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012169"/>
              </a:solidFill>
              <a:effectLst/>
              <a:uLnTx/>
              <a:uFillTx/>
              <a:latin typeface="Montserrat"/>
              <a:ea typeface="+mn-ea"/>
              <a:cs typeface="+mn-cs"/>
            </a:endParaRPr>
          </a:p>
        </p:txBody>
      </p:sp>
      <p:pic>
        <p:nvPicPr>
          <p:cNvPr id="8" name="Picture 7">
            <a:extLst>
              <a:ext uri="{FF2B5EF4-FFF2-40B4-BE49-F238E27FC236}">
                <a16:creationId xmlns:a16="http://schemas.microsoft.com/office/drawing/2014/main" id="{8AA8FDAB-9479-D931-A267-E4C5487782F2}"/>
              </a:ext>
            </a:extLst>
          </p:cNvPr>
          <p:cNvPicPr>
            <a:picLocks noChangeAspect="1"/>
          </p:cNvPicPr>
          <p:nvPr/>
        </p:nvPicPr>
        <p:blipFill>
          <a:blip r:embed="rId2"/>
          <a:stretch>
            <a:fillRect/>
          </a:stretch>
        </p:blipFill>
        <p:spPr>
          <a:xfrm>
            <a:off x="625931" y="713595"/>
            <a:ext cx="3760089" cy="5424490"/>
          </a:xfrm>
          <a:prstGeom prst="rect">
            <a:avLst/>
          </a:prstGeom>
        </p:spPr>
      </p:pic>
      <p:sp>
        <p:nvSpPr>
          <p:cNvPr id="9" name="Title 2">
            <a:extLst>
              <a:ext uri="{FF2B5EF4-FFF2-40B4-BE49-F238E27FC236}">
                <a16:creationId xmlns:a16="http://schemas.microsoft.com/office/drawing/2014/main" id="{BD9F8821-1FA4-DADC-B10F-66607F30BDD0}"/>
              </a:ext>
            </a:extLst>
          </p:cNvPr>
          <p:cNvSpPr txBox="1">
            <a:spLocks/>
          </p:cNvSpPr>
          <p:nvPr/>
        </p:nvSpPr>
        <p:spPr>
          <a:xfrm>
            <a:off x="4694214" y="1166273"/>
            <a:ext cx="7648190" cy="9170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Agenda</a:t>
            </a:r>
          </a:p>
        </p:txBody>
      </p:sp>
      <p:sp>
        <p:nvSpPr>
          <p:cNvPr id="10" name="Chart Placeholder 3">
            <a:extLst>
              <a:ext uri="{FF2B5EF4-FFF2-40B4-BE49-F238E27FC236}">
                <a16:creationId xmlns:a16="http://schemas.microsoft.com/office/drawing/2014/main" id="{3EDBF29F-712D-72DA-E872-B615FB8A75D9}"/>
              </a:ext>
            </a:extLst>
          </p:cNvPr>
          <p:cNvSpPr txBox="1">
            <a:spLocks/>
          </p:cNvSpPr>
          <p:nvPr/>
        </p:nvSpPr>
        <p:spPr>
          <a:xfrm>
            <a:off x="4694214" y="2231756"/>
            <a:ext cx="6449067" cy="3719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chemeClr val="bg1">
                    <a:lumMod val="85000"/>
                  </a:schemeClr>
                </a:solidFill>
              </a:rPr>
              <a:t>Tribute to You</a:t>
            </a:r>
          </a:p>
          <a:p>
            <a:pPr marL="514350" indent="-514350">
              <a:buFont typeface="+mj-lt"/>
              <a:buAutoNum type="arabicPeriod"/>
            </a:pPr>
            <a:r>
              <a:rPr lang="en-US" dirty="0"/>
              <a:t>We are a Team</a:t>
            </a:r>
          </a:p>
          <a:p>
            <a:pPr marL="514350" indent="-514350">
              <a:buFont typeface="+mj-lt"/>
              <a:buAutoNum type="arabicPeriod"/>
            </a:pPr>
            <a:r>
              <a:rPr lang="en-US" dirty="0">
                <a:solidFill>
                  <a:schemeClr val="bg1">
                    <a:lumMod val="85000"/>
                  </a:schemeClr>
                </a:solidFill>
              </a:rPr>
              <a:t>State of our Children’s Health</a:t>
            </a:r>
          </a:p>
          <a:p>
            <a:pPr lvl="1"/>
            <a:r>
              <a:rPr lang="en-US" dirty="0">
                <a:solidFill>
                  <a:schemeClr val="bg1">
                    <a:lumMod val="85000"/>
                  </a:schemeClr>
                </a:solidFill>
              </a:rPr>
              <a:t>Mortality</a:t>
            </a:r>
          </a:p>
          <a:p>
            <a:pPr lvl="1"/>
            <a:r>
              <a:rPr lang="en-US" dirty="0">
                <a:solidFill>
                  <a:schemeClr val="bg1">
                    <a:lumMod val="85000"/>
                  </a:schemeClr>
                </a:solidFill>
              </a:rPr>
              <a:t>Risky Behaviors, Safety, Violence</a:t>
            </a:r>
          </a:p>
          <a:p>
            <a:pPr lvl="1"/>
            <a:r>
              <a:rPr lang="en-US" dirty="0">
                <a:solidFill>
                  <a:schemeClr val="bg1">
                    <a:lumMod val="85000"/>
                  </a:schemeClr>
                </a:solidFill>
              </a:rPr>
              <a:t>Chronic Conditions - Mental Health</a:t>
            </a:r>
          </a:p>
          <a:p>
            <a:pPr lvl="1"/>
            <a:r>
              <a:rPr lang="en-US" dirty="0">
                <a:solidFill>
                  <a:schemeClr val="bg1">
                    <a:lumMod val="85000"/>
                  </a:schemeClr>
                </a:solidFill>
              </a:rPr>
              <a:t>Social Determinants of Health</a:t>
            </a:r>
          </a:p>
          <a:p>
            <a:pPr marL="514350" indent="-514350">
              <a:buFont typeface="+mj-lt"/>
              <a:buAutoNum type="arabicPeriod"/>
            </a:pPr>
            <a:r>
              <a:rPr lang="en-US" dirty="0">
                <a:solidFill>
                  <a:schemeClr val="bg1">
                    <a:lumMod val="85000"/>
                  </a:schemeClr>
                </a:solidFill>
              </a:rPr>
              <a:t>Looking Forward</a:t>
            </a:r>
          </a:p>
        </p:txBody>
      </p:sp>
    </p:spTree>
    <p:extLst>
      <p:ext uri="{BB962C8B-B14F-4D97-AF65-F5344CB8AC3E}">
        <p14:creationId xmlns:p14="http://schemas.microsoft.com/office/powerpoint/2010/main" val="2755761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9301-B796-4F75-B353-B490ED3F40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5B1125-6443-085A-04C3-D79F56A3E641}"/>
              </a:ext>
            </a:extLst>
          </p:cNvPr>
          <p:cNvSpPr txBox="1"/>
          <p:nvPr/>
        </p:nvSpPr>
        <p:spPr>
          <a:xfrm>
            <a:off x="315883" y="482138"/>
            <a:ext cx="11139802" cy="584775"/>
          </a:xfrm>
          <a:prstGeom prst="rect">
            <a:avLst/>
          </a:prstGeom>
          <a:noFill/>
        </p:spPr>
        <p:txBody>
          <a:bodyPr wrap="square" rtlCol="0">
            <a:spAutoFit/>
          </a:bodyPr>
          <a:lstStyle/>
          <a:p>
            <a:pPr algn="ctr">
              <a:defRPr/>
            </a:pPr>
            <a:r>
              <a:rPr kumimoji="0" lang="en-US" sz="3200" b="1" i="0" u="none" strike="noStrike" kern="1200" cap="none" spc="0" normalizeH="0" baseline="0" noProof="0" dirty="0">
                <a:ln>
                  <a:noFill/>
                </a:ln>
                <a:solidFill>
                  <a:srgbClr val="012169"/>
                </a:solidFill>
                <a:effectLst/>
                <a:uLnTx/>
                <a:uFillTx/>
                <a:latin typeface="Montserrat"/>
                <a:ea typeface="+mn-ea"/>
                <a:cs typeface="+mn-cs"/>
              </a:rPr>
              <a:t>Team Based Care</a:t>
            </a:r>
          </a:p>
        </p:txBody>
      </p:sp>
      <p:pic>
        <p:nvPicPr>
          <p:cNvPr id="3" name="Picture 2">
            <a:extLst>
              <a:ext uri="{FF2B5EF4-FFF2-40B4-BE49-F238E27FC236}">
                <a16:creationId xmlns:a16="http://schemas.microsoft.com/office/drawing/2014/main" id="{A5E3594D-A9AB-1BB3-71AD-55E4578D3BC3}"/>
              </a:ext>
            </a:extLst>
          </p:cNvPr>
          <p:cNvPicPr>
            <a:picLocks noChangeAspect="1"/>
          </p:cNvPicPr>
          <p:nvPr/>
        </p:nvPicPr>
        <p:blipFill rotWithShape="1">
          <a:blip r:embed="rId2"/>
          <a:srcRect l="356" t="14431" r="653" b="-2212"/>
          <a:stretch/>
        </p:blipFill>
        <p:spPr>
          <a:xfrm>
            <a:off x="2135909" y="1219200"/>
            <a:ext cx="7693891" cy="5526016"/>
          </a:xfrm>
          <a:prstGeom prst="rect">
            <a:avLst/>
          </a:prstGeom>
        </p:spPr>
      </p:pic>
      <p:pic>
        <p:nvPicPr>
          <p:cNvPr id="5" name="Picture 4">
            <a:extLst>
              <a:ext uri="{FF2B5EF4-FFF2-40B4-BE49-F238E27FC236}">
                <a16:creationId xmlns:a16="http://schemas.microsoft.com/office/drawing/2014/main" id="{6C84E2DC-2423-838E-96DF-766CD0E4535B}"/>
              </a:ext>
            </a:extLst>
          </p:cNvPr>
          <p:cNvPicPr>
            <a:picLocks noChangeAspect="1"/>
          </p:cNvPicPr>
          <p:nvPr/>
        </p:nvPicPr>
        <p:blipFill>
          <a:blip r:embed="rId3"/>
          <a:stretch>
            <a:fillRect/>
          </a:stretch>
        </p:blipFill>
        <p:spPr>
          <a:xfrm>
            <a:off x="7915564" y="6574076"/>
            <a:ext cx="1914236" cy="171140"/>
          </a:xfrm>
          <a:prstGeom prst="rect">
            <a:avLst/>
          </a:prstGeom>
        </p:spPr>
      </p:pic>
    </p:spTree>
    <p:extLst>
      <p:ext uri="{BB962C8B-B14F-4D97-AF65-F5344CB8AC3E}">
        <p14:creationId xmlns:p14="http://schemas.microsoft.com/office/powerpoint/2010/main" val="1234046337"/>
      </p:ext>
    </p:extLst>
  </p:cSld>
  <p:clrMapOvr>
    <a:masterClrMapping/>
  </p:clrMapOvr>
</p:sld>
</file>

<file path=ppt/theme/theme1.xml><?xml version="1.0" encoding="utf-8"?>
<a:theme xmlns:a="http://schemas.openxmlformats.org/drawingml/2006/main" name="No Footer Pages">
  <a:themeElements>
    <a:clrScheme name="Custom 2">
      <a:dk1>
        <a:srgbClr val="FFFFFF"/>
      </a:dk1>
      <a:lt1>
        <a:srgbClr val="012169"/>
      </a:lt1>
      <a:dk2>
        <a:srgbClr val="FFFFFF"/>
      </a:dk2>
      <a:lt2>
        <a:srgbClr val="012169"/>
      </a:lt2>
      <a:accent1>
        <a:srgbClr val="E35205"/>
      </a:accent1>
      <a:accent2>
        <a:srgbClr val="008C95"/>
      </a:accent2>
      <a:accent3>
        <a:srgbClr val="F2A900"/>
      </a:accent3>
      <a:accent4>
        <a:srgbClr val="E35205"/>
      </a:accent4>
      <a:accent5>
        <a:srgbClr val="008C95"/>
      </a:accent5>
      <a:accent6>
        <a:srgbClr val="F2A900"/>
      </a:accent6>
      <a:hlink>
        <a:srgbClr val="64CCC9"/>
      </a:hlink>
      <a:folHlink>
        <a:srgbClr val="9EA2A2"/>
      </a:folHlink>
    </a:clrScheme>
    <a:fontScheme name="Custom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9217</TotalTime>
  <Words>5511</Words>
  <Application>Microsoft Macintosh PowerPoint</Application>
  <PresentationFormat>Widescreen</PresentationFormat>
  <Paragraphs>588</Paragraphs>
  <Slides>57</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Abadi</vt:lpstr>
      <vt:lpstr>Arial</vt:lpstr>
      <vt:lpstr>Calibri</vt:lpstr>
      <vt:lpstr>Calibri Light</vt:lpstr>
      <vt:lpstr>Corbel</vt:lpstr>
      <vt:lpstr>Montserrat</vt:lpstr>
      <vt:lpstr>Montserrat ExtraBold</vt:lpstr>
      <vt:lpstr>Open Sans Light</vt:lpstr>
      <vt:lpstr>Verdana</vt:lpstr>
      <vt:lpstr>No Footer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ParentLink   </vt:lpstr>
      <vt:lpstr>We need your teamwork and insights!</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Leighanna</dc:creator>
  <cp:lastModifiedBy>Heidi Miller</cp:lastModifiedBy>
  <cp:revision>40</cp:revision>
  <cp:lastPrinted>2024-01-10T14:58:10Z</cp:lastPrinted>
  <dcterms:created xsi:type="dcterms:W3CDTF">2024-01-09T16:56:11Z</dcterms:created>
  <dcterms:modified xsi:type="dcterms:W3CDTF">2024-02-22T16:13:11Z</dcterms:modified>
</cp:coreProperties>
</file>